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71" r:id="rId3"/>
    <p:sldMasterId id="2147483683" r:id="rId4"/>
  </p:sldMasterIdLst>
  <p:notesMasterIdLst>
    <p:notesMasterId r:id="rId28"/>
  </p:notesMasterIdLst>
  <p:sldIdLst>
    <p:sldId id="257" r:id="rId5"/>
    <p:sldId id="2144868238" r:id="rId6"/>
    <p:sldId id="1085" r:id="rId7"/>
    <p:sldId id="1087" r:id="rId8"/>
    <p:sldId id="2144868251" r:id="rId9"/>
    <p:sldId id="2144868248" r:id="rId10"/>
    <p:sldId id="2144868206" r:id="rId11"/>
    <p:sldId id="2144868249" r:id="rId12"/>
    <p:sldId id="2144868236" r:id="rId13"/>
    <p:sldId id="1396" r:id="rId14"/>
    <p:sldId id="451" r:id="rId15"/>
    <p:sldId id="258" r:id="rId16"/>
    <p:sldId id="2144868234" r:id="rId17"/>
    <p:sldId id="2144868245" r:id="rId18"/>
    <p:sldId id="2144868243" r:id="rId19"/>
    <p:sldId id="454" r:id="rId20"/>
    <p:sldId id="2144868239" r:id="rId21"/>
    <p:sldId id="2144868207" r:id="rId22"/>
    <p:sldId id="2144868237" r:id="rId23"/>
    <p:sldId id="9087" r:id="rId24"/>
    <p:sldId id="2144868253" r:id="rId25"/>
    <p:sldId id="2144868240" r:id="rId26"/>
    <p:sldId id="2144868252" r:id="rId27"/>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1F35B-D83B-4186-9033-D1EBCF518E34}" v="26" dt="2025-10-02T14:42:02.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9" autoAdjust="0"/>
    <p:restoredTop sz="94673" autoAdjust="0"/>
  </p:normalViewPr>
  <p:slideViewPr>
    <p:cSldViewPr snapToGrid="0" showGuides="1">
      <p:cViewPr varScale="1">
        <p:scale>
          <a:sx n="70" d="100"/>
          <a:sy n="70" d="100"/>
        </p:scale>
        <p:origin x="740" y="52"/>
      </p:cViewPr>
      <p:guideLst>
        <p:guide orient="horz" pos="2160"/>
        <p:guide pos="3840"/>
      </p:guideLst>
    </p:cSldViewPr>
  </p:slideViewPr>
  <p:outlineViewPr>
    <p:cViewPr>
      <p:scale>
        <a:sx n="33" d="100"/>
        <a:sy n="33" d="100"/>
      </p:scale>
      <p:origin x="0" y="-444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D0044DF5-4822-8344-BF98-2E60BA15F650}" type="datetimeFigureOut">
              <a:rPr lang="en-GB" smtClean="0"/>
              <a:t>14/10/2025</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3697BF32-617A-1C43-81FA-D91B8031714A}" type="slidenum">
              <a:rPr lang="en-GB" smtClean="0"/>
              <a:t>‹#›</a:t>
            </a:fld>
            <a:endParaRPr lang="en-GB"/>
          </a:p>
        </p:txBody>
      </p:sp>
    </p:spTree>
    <p:extLst>
      <p:ext uri="{BB962C8B-B14F-4D97-AF65-F5344CB8AC3E}">
        <p14:creationId xmlns:p14="http://schemas.microsoft.com/office/powerpoint/2010/main" val="236041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about how the Manifesto came to be on this slide – what Project Tangaroa is - workshop programme etc. – why it’s called The Malta Manifesto!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5C673-BA3F-4796-93FF-2AEDA53D9F4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4209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B5395E6A-B90D-420C-A158-6C8677A48AD2}"/>
              </a:ext>
            </a:extLst>
          </p:cNvPr>
          <p:cNvSpPr>
            <a:spLocks noGrp="1" noChangeArrowheads="1"/>
          </p:cNvSpPr>
          <p:nvPr>
            <p:ph type="sldNum" sz="quarter" idx="5"/>
          </p:nvPr>
        </p:nvSpPr>
        <p:spPr/>
        <p:txBody>
          <a:bodyPr/>
          <a:lstStyle/>
          <a:p>
            <a:pPr fontAlgn="auto">
              <a:spcBef>
                <a:spcPts val="0"/>
              </a:spcBef>
              <a:spcAft>
                <a:spcPts val="0"/>
              </a:spcAft>
              <a:defRPr/>
            </a:pPr>
            <a:fld id="{36872662-27F8-4828-A788-CDE7F7079A4C}" type="slidenum">
              <a:rPr lang="en-GB" sz="1800" kern="0">
                <a:solidFill>
                  <a:sysClr val="windowText" lastClr="000000"/>
                </a:solidFill>
              </a:rPr>
              <a:pPr fontAlgn="auto">
                <a:spcBef>
                  <a:spcPts val="0"/>
                </a:spcBef>
                <a:spcAft>
                  <a:spcPts val="0"/>
                </a:spcAft>
                <a:defRPr/>
              </a:pPr>
              <a:t>16</a:t>
            </a:fld>
            <a:endParaRPr lang="en-GB" sz="1800" kern="0" dirty="0">
              <a:solidFill>
                <a:sysClr val="windowText" lastClr="000000"/>
              </a:solidFill>
            </a:endParaRPr>
          </a:p>
        </p:txBody>
      </p:sp>
      <p:sp>
        <p:nvSpPr>
          <p:cNvPr id="17411" name="Rectangle 2">
            <a:extLst>
              <a:ext uri="{FF2B5EF4-FFF2-40B4-BE49-F238E27FC236}">
                <a16:creationId xmlns:a16="http://schemas.microsoft.com/office/drawing/2014/main" id="{D5241CB0-ED3B-4FDF-AD2D-CD2D58A36320}"/>
              </a:ext>
            </a:extLst>
          </p:cNvPr>
          <p:cNvSpPr>
            <a:spLocks noGrp="1" noRot="1" noChangeAspect="1" noChangeArrowheads="1" noTextEdit="1"/>
          </p:cNvSpPr>
          <p:nvPr>
            <p:ph type="sldImg"/>
          </p:nvPr>
        </p:nvSpPr>
        <p:spPr>
          <a:xfrm>
            <a:off x="-231775" y="803275"/>
            <a:ext cx="7142163" cy="4017963"/>
          </a:xfrm>
          <a:ln/>
        </p:spPr>
      </p:sp>
      <p:sp>
        <p:nvSpPr>
          <p:cNvPr id="17412" name="Rectangle 3">
            <a:extLst>
              <a:ext uri="{FF2B5EF4-FFF2-40B4-BE49-F238E27FC236}">
                <a16:creationId xmlns:a16="http://schemas.microsoft.com/office/drawing/2014/main" id="{955E51B0-FEE2-48B8-A5D7-F5C39E5CF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657973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here the presentation mirrors the structure of the manifesto document – you may want to read out key parts of the text but definitely not all – talk to the remaining slides in your own words.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5C673-BA3F-4796-93FF-2AEDA53D9F4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800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point of this presentation is not to go over the issue itself in great detail – it’s focused on the manifesto CTAs – but worth taking a couple of minutes to give a summary overview of the challenge, bot qualitatively and quantitatively, for those in the audience who may be less familiar (many but not all will be familiar with the issue).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5C673-BA3F-4796-93FF-2AEDA53D9F4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80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4BD1-0666-C96B-2496-77382B866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7019D-FAB3-8D79-AAC6-C73C670A9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34679-4858-05FE-71E0-D0316A717A9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6DD4758-57BA-9233-C591-4D0626683A02}"/>
              </a:ext>
            </a:extLst>
          </p:cNvPr>
          <p:cNvSpPr>
            <a:spLocks noGrp="1"/>
          </p:cNvSpPr>
          <p:nvPr>
            <p:ph type="sldNum" sz="quarter" idx="5"/>
          </p:nvPr>
        </p:nvSpPr>
        <p:spPr/>
        <p:txBody>
          <a:bodyPr/>
          <a:lstStyle/>
          <a:p>
            <a:fld id="{AFA906A9-1E2B-584C-96C6-6DA0E52DA3D5}" type="slidenum">
              <a:rPr lang="en-GB" smtClean="0"/>
              <a:t>3</a:t>
            </a:fld>
            <a:endParaRPr lang="en-GB" dirty="0"/>
          </a:p>
        </p:txBody>
      </p:sp>
    </p:spTree>
    <p:extLst>
      <p:ext uri="{BB962C8B-B14F-4D97-AF65-F5344CB8AC3E}">
        <p14:creationId xmlns:p14="http://schemas.microsoft.com/office/powerpoint/2010/main" val="3560321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880A5-9B38-FC77-8889-ED9A3844A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D838A-D981-5BD9-0B73-FAAACD9C2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DE7B9-203F-FAC8-2A3D-051212F781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4DE904-D953-0D90-A7D3-4A3C10EFB1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906A9-1E2B-584C-96C6-6DA0E52DA3D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6137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need to go into too much detail on these – remember you only have 15 minutes, and you’ll want to give each of the CTAs that follow sufficient attention.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5C673-BA3F-4796-93FF-2AEDA53D9F4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778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97BF32-617A-1C43-81FA-D91B8031714A}" type="slidenum">
              <a:rPr lang="en-GB" smtClean="0"/>
              <a:t>9</a:t>
            </a:fld>
            <a:endParaRPr lang="en-GB"/>
          </a:p>
        </p:txBody>
      </p:sp>
    </p:spTree>
    <p:extLst>
      <p:ext uri="{BB962C8B-B14F-4D97-AF65-F5344CB8AC3E}">
        <p14:creationId xmlns:p14="http://schemas.microsoft.com/office/powerpoint/2010/main" val="122768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BONN code explanation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4E85A-1FB2-4421-A569-0FA107425C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173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51644C-193E-49AC-B7A2-861F98E4154F}" type="slidenum">
              <a:rPr lang="en-GB" smtClean="0"/>
              <a:t>11</a:t>
            </a:fld>
            <a:endParaRPr lang="en-GB"/>
          </a:p>
        </p:txBody>
      </p:sp>
    </p:spTree>
    <p:extLst>
      <p:ext uri="{BB962C8B-B14F-4D97-AF65-F5344CB8AC3E}">
        <p14:creationId xmlns:p14="http://schemas.microsoft.com/office/powerpoint/2010/main" val="902686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97BF32-617A-1C43-81FA-D91B8031714A}" type="slidenum">
              <a:rPr lang="en-GB" smtClean="0"/>
              <a:t>12</a:t>
            </a:fld>
            <a:endParaRPr lang="en-GB"/>
          </a:p>
        </p:txBody>
      </p:sp>
    </p:spTree>
    <p:extLst>
      <p:ext uri="{BB962C8B-B14F-4D97-AF65-F5344CB8AC3E}">
        <p14:creationId xmlns:p14="http://schemas.microsoft.com/office/powerpoint/2010/main" val="336396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085D7-DC6A-3DD7-FD58-558CA29DDD7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F332152-8668-D03D-4D60-A7D8514E8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FC0EACF-E711-E26C-F769-6E7FF5B84DAC}"/>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5" name="Footer Placeholder 4">
            <a:extLst>
              <a:ext uri="{FF2B5EF4-FFF2-40B4-BE49-F238E27FC236}">
                <a16:creationId xmlns:a16="http://schemas.microsoft.com/office/drawing/2014/main" id="{2B11E994-EEDA-D355-8A0C-1724145D26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BC443F-1415-0433-A8F2-39CF2CC20593}"/>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197372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01DA-86D2-AA12-1F49-5030F81714A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3BAF906-D0A3-2B8A-BE78-97905D4D625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D163ED-5AFE-66A4-1EAB-8D7C21CCB833}"/>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5" name="Footer Placeholder 4">
            <a:extLst>
              <a:ext uri="{FF2B5EF4-FFF2-40B4-BE49-F238E27FC236}">
                <a16:creationId xmlns:a16="http://schemas.microsoft.com/office/drawing/2014/main" id="{B08A85AC-857C-B75E-FABB-04C8684621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8F5A41-617D-8CA4-9542-B72B458FEC42}"/>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2138028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C9ED4B-237C-6A18-EE3B-148A0BDAF64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EBB5018-913E-6221-197B-A8F2DF34C47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BAF51E-97FF-F8E2-4687-05831C47B77F}"/>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5" name="Footer Placeholder 4">
            <a:extLst>
              <a:ext uri="{FF2B5EF4-FFF2-40B4-BE49-F238E27FC236}">
                <a16:creationId xmlns:a16="http://schemas.microsoft.com/office/drawing/2014/main" id="{7A5E75CB-FFD4-B9C2-ED7C-3DA89433E1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CBCFF3-1E30-1BAF-1AA8-A3BEA8686376}"/>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197489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 Text - Ligh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663E16A-772B-C743-8941-168217F7FBD5}"/>
              </a:ext>
            </a:extLst>
          </p:cNvPr>
          <p:cNvSpPr>
            <a:spLocks noGrp="1"/>
          </p:cNvSpPr>
          <p:nvPr>
            <p:ph sz="quarter" idx="16" hasCustomPrompt="1"/>
          </p:nvPr>
        </p:nvSpPr>
        <p:spPr>
          <a:xfrm>
            <a:off x="5769685" y="1585448"/>
            <a:ext cx="4923715" cy="4273469"/>
          </a:xfrm>
        </p:spPr>
        <p:txBody>
          <a:bodyPr>
            <a:noAutofit/>
          </a:bodyPr>
          <a:lstStyle>
            <a:lvl1pPr>
              <a:defRPr sz="11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endParaRPr lang="en-US"/>
          </a:p>
        </p:txBody>
      </p:sp>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2" y="0"/>
            <a:ext cx="5139266" cy="6858000"/>
          </a:xfrm>
          <a:solidFill>
            <a:srgbClr val="BCBCBC"/>
          </a:solidFill>
          <a:ln>
            <a:noFill/>
          </a:ln>
        </p:spPr>
        <p:txBody>
          <a:bodyPr/>
          <a:lstStyle>
            <a:lvl1pP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12BDE92B-CFED-BA44-94F7-C36F841B376B}"/>
              </a:ext>
            </a:extLst>
          </p:cNvPr>
          <p:cNvSpPr>
            <a:spLocks noGrp="1"/>
          </p:cNvSpPr>
          <p:nvPr>
            <p:ph type="sldNum" sz="quarter" idx="35"/>
          </p:nvPr>
        </p:nvSpPr>
        <p:spPr>
          <a:xfrm>
            <a:off x="11404879" y="6376447"/>
            <a:ext cx="401639"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45610E32-F10B-2240-A09B-118589859ABF}"/>
              </a:ext>
            </a:extLst>
          </p:cNvPr>
          <p:cNvSpPr>
            <a:spLocks noGrp="1"/>
          </p:cNvSpPr>
          <p:nvPr>
            <p:ph type="title"/>
          </p:nvPr>
        </p:nvSpPr>
        <p:spPr>
          <a:xfrm>
            <a:off x="5769685" y="520097"/>
            <a:ext cx="4915066" cy="528773"/>
          </a:xfrm>
        </p:spPr>
        <p:txBody>
          <a:bodyPr/>
          <a:lstStyle/>
          <a:p>
            <a:r>
              <a:rPr lang="en-GB"/>
              <a:t>Click to edit Master title style</a:t>
            </a:r>
            <a:endParaRPr lang="en-US"/>
          </a:p>
        </p:txBody>
      </p:sp>
    </p:spTree>
    <p:extLst>
      <p:ext uri="{BB962C8B-B14F-4D97-AF65-F5344CB8AC3E}">
        <p14:creationId xmlns:p14="http://schemas.microsoft.com/office/powerpoint/2010/main" val="32159699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conten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14E76C4C-7ABE-45C4-BFA3-2443ADB876FB}"/>
              </a:ext>
            </a:extLst>
          </p:cNvPr>
          <p:cNvSpPr>
            <a:spLocks noGrp="1"/>
          </p:cNvSpPr>
          <p:nvPr>
            <p:ph type="dt" sz="half" idx="2"/>
          </p:nvPr>
        </p:nvSpPr>
        <p:spPr>
          <a:xfrm>
            <a:off x="339436" y="6492875"/>
            <a:ext cx="2743200" cy="365125"/>
          </a:xfrm>
          <a:prstGeom prst="rect">
            <a:avLst/>
          </a:prstGeom>
        </p:spPr>
        <p:txBody>
          <a:bodyPr vert="horz" lIns="91440" tIns="45720" rIns="91440" bIns="45720" rtlCol="0" anchor="ctr"/>
          <a:lstStyle>
            <a:lvl1pPr algn="l">
              <a:defRPr sz="900">
                <a:solidFill>
                  <a:schemeClr val="bg1"/>
                </a:solidFill>
                <a:latin typeface="+mn-lt"/>
                <a:cs typeface="Arial" panose="020B0604020202020204" pitchFamily="34" charset="0"/>
              </a:defRPr>
            </a:lvl1pPr>
          </a:lstStyle>
          <a:p>
            <a:fld id="{15CB1C0F-2B07-4959-89F9-C6AEC0C32715}" type="datetime3">
              <a:rPr lang="en-US" smtClean="0"/>
              <a:t>14 October 2025</a:t>
            </a:fld>
            <a:endParaRPr lang="en-GB" dirty="0"/>
          </a:p>
        </p:txBody>
      </p:sp>
      <p:sp>
        <p:nvSpPr>
          <p:cNvPr id="12" name="Slide Number Placeholder 5">
            <a:extLst>
              <a:ext uri="{FF2B5EF4-FFF2-40B4-BE49-F238E27FC236}">
                <a16:creationId xmlns:a16="http://schemas.microsoft.com/office/drawing/2014/main" id="{1A33EC63-0681-4F64-8E8C-86D078318DC4}"/>
              </a:ext>
            </a:extLst>
          </p:cNvPr>
          <p:cNvSpPr>
            <a:spLocks noGrp="1"/>
          </p:cNvSpPr>
          <p:nvPr>
            <p:ph type="sldNum" sz="quarter" idx="4"/>
          </p:nvPr>
        </p:nvSpPr>
        <p:spPr>
          <a:xfrm>
            <a:off x="9109364" y="6482492"/>
            <a:ext cx="2743200" cy="365125"/>
          </a:xfrm>
          <a:prstGeom prst="rect">
            <a:avLst/>
          </a:prstGeom>
        </p:spPr>
        <p:txBody>
          <a:bodyPr vert="horz" lIns="91440" tIns="45720" rIns="91440" bIns="45720" rtlCol="0" anchor="ctr"/>
          <a:lstStyle>
            <a:lvl1pPr algn="r">
              <a:defRPr sz="900">
                <a:solidFill>
                  <a:schemeClr val="bg1"/>
                </a:solidFill>
                <a:latin typeface="+mn-lt"/>
                <a:cs typeface="Arial" panose="020B0604020202020204" pitchFamily="34" charset="0"/>
              </a:defRPr>
            </a:lvl1pPr>
          </a:lstStyle>
          <a:p>
            <a:fld id="{3906D1FA-8F0B-4B92-BA71-5A550C59ACEE}" type="slidenum">
              <a:rPr lang="en-GB" smtClean="0"/>
              <a:pPr/>
              <a:t>‹#›</a:t>
            </a:fld>
            <a:endParaRPr lang="en-GB" dirty="0"/>
          </a:p>
        </p:txBody>
      </p:sp>
      <p:cxnSp>
        <p:nvCxnSpPr>
          <p:cNvPr id="6" name="Straight Connector 5">
            <a:extLst>
              <a:ext uri="{FF2B5EF4-FFF2-40B4-BE49-F238E27FC236}">
                <a16:creationId xmlns:a16="http://schemas.microsoft.com/office/drawing/2014/main" id="{D02DB4BE-F0C3-4EE4-AA2B-DB5A3F18DBF4}"/>
              </a:ext>
            </a:extLst>
          </p:cNvPr>
          <p:cNvCxnSpPr>
            <a:cxnSpLocks/>
          </p:cNvCxnSpPr>
          <p:nvPr userDrawn="1"/>
        </p:nvCxnSpPr>
        <p:spPr>
          <a:xfrm flipH="1">
            <a:off x="4" y="604060"/>
            <a:ext cx="83376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E9182DC0-B203-48BD-BE6C-0D3734C5248B}"/>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900">
                <a:solidFill>
                  <a:schemeClr val="bg1"/>
                </a:solidFill>
                <a:latin typeface="+mn-lt"/>
                <a:cs typeface="Arial" panose="020B0604020202020204" pitchFamily="34" charset="0"/>
              </a:defRPr>
            </a:lvl1pPr>
          </a:lstStyle>
          <a:p>
            <a:r>
              <a:rPr lang="en-GB" dirty="0"/>
              <a:t>MAST &amp; </a:t>
            </a:r>
            <a:r>
              <a:rPr lang="en-GB" dirty="0" err="1"/>
              <a:t>OceanMind</a:t>
            </a:r>
            <a:endParaRPr lang="en-GB" dirty="0"/>
          </a:p>
        </p:txBody>
      </p:sp>
      <p:sp>
        <p:nvSpPr>
          <p:cNvPr id="11" name="Title 11">
            <a:extLst>
              <a:ext uri="{FF2B5EF4-FFF2-40B4-BE49-F238E27FC236}">
                <a16:creationId xmlns:a16="http://schemas.microsoft.com/office/drawing/2014/main" id="{6C932CEA-D1C1-4028-9A65-7029EA6B0890}"/>
              </a:ext>
            </a:extLst>
          </p:cNvPr>
          <p:cNvSpPr>
            <a:spLocks noGrp="1"/>
          </p:cNvSpPr>
          <p:nvPr>
            <p:ph type="title"/>
          </p:nvPr>
        </p:nvSpPr>
        <p:spPr>
          <a:xfrm>
            <a:off x="238125" y="94503"/>
            <a:ext cx="10515600" cy="458486"/>
          </a:xfrm>
          <a:prstGeom prst="rect">
            <a:avLst/>
          </a:prstGeom>
        </p:spPr>
        <p:txBody>
          <a:bodyPr/>
          <a:lstStyle/>
          <a:p>
            <a:r>
              <a:rPr lang="en-US"/>
              <a:t>Click to edit Master title style</a:t>
            </a:r>
            <a:endParaRPr lang="en-GB"/>
          </a:p>
        </p:txBody>
      </p:sp>
      <p:pic>
        <p:nvPicPr>
          <p:cNvPr id="10" name="Picture 9" descr="Text&#10;&#10;Description automatically generated with medium confidence">
            <a:extLst>
              <a:ext uri="{FF2B5EF4-FFF2-40B4-BE49-F238E27FC236}">
                <a16:creationId xmlns:a16="http://schemas.microsoft.com/office/drawing/2014/main" id="{E4047229-47D0-1948-BEC9-5A2855F6E3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678404" y="10383"/>
            <a:ext cx="2513593" cy="1085012"/>
          </a:xfrm>
          <a:prstGeom prst="rect">
            <a:avLst/>
          </a:prstGeom>
        </p:spPr>
      </p:pic>
    </p:spTree>
    <p:extLst>
      <p:ext uri="{BB962C8B-B14F-4D97-AF65-F5344CB8AC3E}">
        <p14:creationId xmlns:p14="http://schemas.microsoft.com/office/powerpoint/2010/main" val="2734753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837259"/>
            <a:ext cx="12192000" cy="5550842"/>
          </a:xfrm>
          <a:prstGeom prst="rect">
            <a:avLst/>
          </a:prstGeom>
        </p:spPr>
        <p:txBody>
          <a:bodyPr lIns="274320" tIns="457200" rIns="274320" bIns="228600" anchor="t" anchorCtr="0"/>
          <a:lstStyle>
            <a:lvl1pPr marL="338138" marR="0" indent="-338138" algn="l" defTabSz="457200" rtl="0" eaLnBrk="1" fontAlgn="auto" latinLnBrk="0" hangingPunct="1">
              <a:lnSpc>
                <a:spcPct val="100000"/>
              </a:lnSpc>
              <a:spcBef>
                <a:spcPts val="650"/>
              </a:spcBef>
              <a:spcAft>
                <a:spcPts val="0"/>
              </a:spcAft>
              <a:buClrTx/>
              <a:buSzTx/>
              <a:buFont typeface="Lucida Grande"/>
              <a:buChar char="—"/>
              <a:tabLst/>
              <a:defRPr b="0" baseline="0"/>
            </a:lvl1pPr>
            <a:lvl2pPr marL="517525" indent="-292100">
              <a:buFont typeface="Lucida Grande"/>
              <a:buChar char="—"/>
              <a:defRPr/>
            </a:lvl2pPr>
            <a:lvl3pPr marL="460375" indent="-122238">
              <a:buFont typeface="Lucida Grande"/>
              <a:buNone/>
              <a:defRPr sz="1200"/>
            </a:lvl3pPr>
            <a:lvl4pPr marL="1081088" indent="-280988">
              <a:buFont typeface="Lucida Grande"/>
              <a:buChar char="—"/>
              <a:defRPr baseline="0"/>
            </a:lvl4pPr>
            <a:lvl5pPr marL="1252538" indent="-336550">
              <a:defRPr/>
            </a:lvl5pPr>
          </a:lstStyle>
          <a:p>
            <a:pPr lvl="0"/>
            <a:r>
              <a:rPr lang="en-US" dirty="0"/>
              <a:t>Click to edit Master text styles</a:t>
            </a:r>
          </a:p>
          <a:p>
            <a:pPr lvl="1"/>
            <a:r>
              <a:rPr lang="en-US" dirty="0"/>
              <a:t>Second level</a:t>
            </a:r>
          </a:p>
          <a:p>
            <a:pPr lvl="3"/>
            <a:r>
              <a:rPr lang="en-US" dirty="0"/>
              <a:t>Third level</a:t>
            </a:r>
          </a:p>
        </p:txBody>
      </p:sp>
      <p:sp>
        <p:nvSpPr>
          <p:cNvPr id="5" name="Title Placeholder 1"/>
          <p:cNvSpPr>
            <a:spLocks noGrp="1"/>
          </p:cNvSpPr>
          <p:nvPr>
            <p:ph type="title" hasCustomPrompt="1"/>
          </p:nvPr>
        </p:nvSpPr>
        <p:spPr>
          <a:xfrm>
            <a:off x="0" y="-995"/>
            <a:ext cx="12192000" cy="828792"/>
          </a:xfrm>
          <a:prstGeom prst="rect">
            <a:avLst/>
          </a:prstGeom>
          <a:solidFill>
            <a:srgbClr val="000000"/>
          </a:solidFill>
        </p:spPr>
        <p:txBody>
          <a:bodyPr vert="horz" lIns="365760" tIns="45720" rIns="182880" bIns="45720" rtlCol="0" anchor="b">
            <a:normAutofit/>
          </a:bodyPr>
          <a:lstStyle>
            <a:lvl1pPr>
              <a:spcBef>
                <a:spcPts val="1200"/>
              </a:spcBef>
              <a:defRPr sz="2400" baseline="0">
                <a:solidFill>
                  <a:schemeClr val="bg1"/>
                </a:solidFill>
              </a:defRPr>
            </a:lvl1pPr>
          </a:lstStyle>
          <a:p>
            <a:r>
              <a:rPr lang="en-US" dirty="0"/>
              <a:t>Section Title &amp; Slide Title</a:t>
            </a:r>
          </a:p>
        </p:txBody>
      </p:sp>
      <p:sp>
        <p:nvSpPr>
          <p:cNvPr id="19" name="Text Placeholder 6"/>
          <p:cNvSpPr>
            <a:spLocks noGrp="1"/>
          </p:cNvSpPr>
          <p:nvPr>
            <p:ph type="body" sz="quarter" idx="14"/>
          </p:nvPr>
        </p:nvSpPr>
        <p:spPr>
          <a:xfrm>
            <a:off x="0" y="6378219"/>
            <a:ext cx="12192000" cy="236471"/>
          </a:xfrm>
          <a:prstGeom prst="rect">
            <a:avLst/>
          </a:prstGeom>
          <a:solidFill>
            <a:srgbClr val="000000"/>
          </a:solidFill>
        </p:spPr>
        <p:txBody>
          <a:bodyPr wrap="square" lIns="0" tIns="0" rIns="0" bIns="0" anchor="b" anchorCtr="0">
            <a:noAutofit/>
          </a:bodyPr>
          <a:lstStyle>
            <a:lvl1pPr marL="0" indent="0">
              <a:defRPr sz="800" baseline="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2422058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680100-C13F-F248-82C8-D700D8FAA5A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798CDB-4BB2-4741-9FFF-98FAE9B44403}"/>
              </a:ext>
            </a:extLst>
          </p:cNvPr>
          <p:cNvSpPr>
            <a:spLocks noGrp="1"/>
          </p:cNvSpPr>
          <p:nvPr>
            <p:ph type="ctrTitle" hasCustomPrompt="1"/>
          </p:nvPr>
        </p:nvSpPr>
        <p:spPr>
          <a:xfrm>
            <a:off x="798178" y="1557070"/>
            <a:ext cx="9144000" cy="2738885"/>
          </a:xfrm>
          <a:prstGeom prst="rect">
            <a:avLst/>
          </a:prstGeom>
        </p:spPr>
        <p:txBody>
          <a:bodyPr wrap="none" lIns="0" anchor="t">
            <a:noAutofit/>
          </a:bodyPr>
          <a:lstStyle>
            <a:lvl1pPr algn="l">
              <a:lnSpc>
                <a:spcPts val="11300"/>
              </a:lnSpc>
              <a:defRPr sz="11300" b="1" i="0">
                <a:solidFill>
                  <a:schemeClr val="bg1"/>
                </a:solidFill>
                <a:latin typeface="Arial Black" panose="020B0A04020102020204" pitchFamily="34" charset="0"/>
                <a:ea typeface="Open Sans Extrabold" panose="020B0606030504020204" pitchFamily="34" charset="0"/>
                <a:cs typeface="Open Sans Extrabold" panose="020B0606030504020204" pitchFamily="34" charset="0"/>
              </a:defRPr>
            </a:lvl1pPr>
          </a:lstStyle>
          <a:p>
            <a:r>
              <a:rPr lang="en-US" dirty="0"/>
              <a:t>TITLE</a:t>
            </a:r>
            <a:endParaRPr lang="en-BE" dirty="0"/>
          </a:p>
        </p:txBody>
      </p:sp>
      <p:sp>
        <p:nvSpPr>
          <p:cNvPr id="3" name="Subtitle 2">
            <a:extLst>
              <a:ext uri="{FF2B5EF4-FFF2-40B4-BE49-F238E27FC236}">
                <a16:creationId xmlns:a16="http://schemas.microsoft.com/office/drawing/2014/main" id="{A790ED14-5D5E-CB4A-8F44-2CC87B17B66E}"/>
              </a:ext>
            </a:extLst>
          </p:cNvPr>
          <p:cNvSpPr>
            <a:spLocks noGrp="1"/>
          </p:cNvSpPr>
          <p:nvPr>
            <p:ph type="subTitle" idx="1" hasCustomPrompt="1"/>
          </p:nvPr>
        </p:nvSpPr>
        <p:spPr>
          <a:xfrm>
            <a:off x="858560" y="677683"/>
            <a:ext cx="9144000" cy="348860"/>
          </a:xfrm>
          <a:prstGeom prst="rect">
            <a:avLst/>
          </a:prstGeom>
        </p:spPr>
        <p:txBody>
          <a:bodyPr lIns="0"/>
          <a:lstStyle>
            <a:lvl1pPr marL="0" indent="0" algn="l">
              <a:buNone/>
              <a:defRPr sz="2400" b="1" i="0">
                <a:solidFill>
                  <a:srgbClr val="DBEEE8"/>
                </a:solidFill>
                <a:latin typeface="Arial Black" panose="020B0A04020102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Tagline</a:t>
            </a:r>
            <a:endParaRPr lang="en-BE" dirty="0"/>
          </a:p>
        </p:txBody>
      </p:sp>
    </p:spTree>
    <p:extLst>
      <p:ext uri="{BB962C8B-B14F-4D97-AF65-F5344CB8AC3E}">
        <p14:creationId xmlns:p14="http://schemas.microsoft.com/office/powerpoint/2010/main" val="270774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A9C62D3-08D3-5C44-833B-88BAAB7DFCEA}"/>
              </a:ext>
            </a:extLst>
          </p:cNvPr>
          <p:cNvPicPr>
            <a:picLocks noChangeAspect="1"/>
          </p:cNvPicPr>
          <p:nvPr userDrawn="1"/>
        </p:nvPicPr>
        <p:blipFill>
          <a:blip r:embed="rId2"/>
          <a:stretch>
            <a:fillRect/>
          </a:stretch>
        </p:blipFill>
        <p:spPr>
          <a:xfrm>
            <a:off x="0" y="6223960"/>
            <a:ext cx="1879600" cy="317500"/>
          </a:xfrm>
          <a:prstGeom prst="rect">
            <a:avLst/>
          </a:prstGeom>
        </p:spPr>
      </p:pic>
    </p:spTree>
    <p:extLst>
      <p:ext uri="{BB962C8B-B14F-4D97-AF65-F5344CB8AC3E}">
        <p14:creationId xmlns:p14="http://schemas.microsoft.com/office/powerpoint/2010/main" val="2434026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95D4-45D3-EA44-8B16-F2B40502DEE6}"/>
              </a:ext>
            </a:extLst>
          </p:cNvPr>
          <p:cNvSpPr>
            <a:spLocks noGrp="1"/>
          </p:cNvSpPr>
          <p:nvPr>
            <p:ph type="title" hasCustomPrompt="1"/>
          </p:nvPr>
        </p:nvSpPr>
        <p:spPr>
          <a:xfrm>
            <a:off x="584200" y="425510"/>
            <a:ext cx="11023599" cy="649616"/>
          </a:xfrm>
          <a:prstGeom prst="rect">
            <a:avLst/>
          </a:prstGeom>
        </p:spPr>
        <p:txBody>
          <a:bodyPr wrap="none" lIns="0" tIns="0" anchor="t">
            <a:noAutofit/>
          </a:bodyPr>
          <a:lstStyle>
            <a:lvl1pPr>
              <a:defRPr sz="1800" b="1" i="0">
                <a:solidFill>
                  <a:srgbClr val="287993"/>
                </a:solidFill>
                <a:latin typeface="Arial" panose="020B0604020202020204" pitchFamily="34" charset="0"/>
                <a:ea typeface="Open Sans" panose="020B0606030504020204" pitchFamily="34" charset="0"/>
                <a:cs typeface="Arial" panose="020B0604020202020204" pitchFamily="34" charset="0"/>
              </a:defRPr>
            </a:lvl1pPr>
          </a:lstStyle>
          <a:p>
            <a:r>
              <a:rPr lang="en-BE" dirty="0"/>
              <a:t>Insert text</a:t>
            </a:r>
          </a:p>
        </p:txBody>
      </p:sp>
      <p:sp>
        <p:nvSpPr>
          <p:cNvPr id="3" name="Content Placeholder 2">
            <a:extLst>
              <a:ext uri="{FF2B5EF4-FFF2-40B4-BE49-F238E27FC236}">
                <a16:creationId xmlns:a16="http://schemas.microsoft.com/office/drawing/2014/main" id="{B53A16E1-741E-4443-8DDA-5D17E32C52E4}"/>
              </a:ext>
            </a:extLst>
          </p:cNvPr>
          <p:cNvSpPr>
            <a:spLocks noGrp="1"/>
          </p:cNvSpPr>
          <p:nvPr>
            <p:ph idx="1" hasCustomPrompt="1"/>
          </p:nvPr>
        </p:nvSpPr>
        <p:spPr>
          <a:xfrm>
            <a:off x="584200" y="1237440"/>
            <a:ext cx="5419785" cy="4533631"/>
          </a:xfrm>
          <a:prstGeom prst="rect">
            <a:avLst/>
          </a:prstGeom>
        </p:spPr>
        <p:txBody>
          <a:bodyPr lIns="0">
            <a:normAutofit/>
          </a:bodyPr>
          <a:lstStyle>
            <a:lvl1pPr marL="0" indent="0">
              <a:buFontTx/>
              <a:buNone/>
              <a:defRPr sz="2000" b="1" i="0">
                <a:solidFill>
                  <a:srgbClr val="287993"/>
                </a:solidFill>
                <a:latin typeface="Arial" panose="020B0604020202020204" pitchFamily="34" charset="0"/>
                <a:ea typeface="Open Sans" panose="020B0606030504020204" pitchFamily="34" charset="0"/>
                <a:cs typeface="Arial" panose="020B0604020202020204" pitchFamily="34" charset="0"/>
              </a:defRPr>
            </a:lvl1pPr>
            <a:lvl2pPr marL="4572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GB" dirty="0"/>
              <a:t>Insert text</a:t>
            </a:r>
          </a:p>
        </p:txBody>
      </p:sp>
      <p:sp>
        <p:nvSpPr>
          <p:cNvPr id="7" name="Content Placeholder 2">
            <a:extLst>
              <a:ext uri="{FF2B5EF4-FFF2-40B4-BE49-F238E27FC236}">
                <a16:creationId xmlns:a16="http://schemas.microsoft.com/office/drawing/2014/main" id="{44268109-3331-BD4A-9380-36442A59D73D}"/>
              </a:ext>
            </a:extLst>
          </p:cNvPr>
          <p:cNvSpPr>
            <a:spLocks noGrp="1"/>
          </p:cNvSpPr>
          <p:nvPr>
            <p:ph idx="10" hasCustomPrompt="1"/>
          </p:nvPr>
        </p:nvSpPr>
        <p:spPr>
          <a:xfrm>
            <a:off x="6188014" y="1237440"/>
            <a:ext cx="5419785" cy="4533631"/>
          </a:xfrm>
          <a:prstGeom prst="rect">
            <a:avLst/>
          </a:prstGeom>
        </p:spPr>
        <p:txBody>
          <a:bodyPr lIns="0">
            <a:normAutofit/>
          </a:bodyPr>
          <a:lstStyle>
            <a:lvl1pPr marL="0" indent="0">
              <a:buFontTx/>
              <a:buNone/>
              <a:defRPr sz="2000" b="1" i="0">
                <a:solidFill>
                  <a:srgbClr val="287993"/>
                </a:solidFill>
                <a:latin typeface="Arial" panose="020B0604020202020204" pitchFamily="34" charset="0"/>
                <a:ea typeface="Open Sans" panose="020B0606030504020204" pitchFamily="34" charset="0"/>
                <a:cs typeface="Arial" panose="020B0604020202020204" pitchFamily="34" charset="0"/>
              </a:defRPr>
            </a:lvl1pPr>
            <a:lvl2pPr marL="4572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GB" dirty="0"/>
              <a:t>Insert text</a:t>
            </a:r>
          </a:p>
        </p:txBody>
      </p:sp>
      <p:pic>
        <p:nvPicPr>
          <p:cNvPr id="9" name="Picture 8">
            <a:extLst>
              <a:ext uri="{FF2B5EF4-FFF2-40B4-BE49-F238E27FC236}">
                <a16:creationId xmlns:a16="http://schemas.microsoft.com/office/drawing/2014/main" id="{2F603A11-0206-6541-813B-695BBC84FC64}"/>
              </a:ext>
            </a:extLst>
          </p:cNvPr>
          <p:cNvPicPr>
            <a:picLocks noChangeAspect="1"/>
          </p:cNvPicPr>
          <p:nvPr userDrawn="1"/>
        </p:nvPicPr>
        <p:blipFill>
          <a:blip r:embed="rId2"/>
          <a:stretch>
            <a:fillRect/>
          </a:stretch>
        </p:blipFill>
        <p:spPr>
          <a:xfrm>
            <a:off x="0" y="6223960"/>
            <a:ext cx="1879600" cy="317500"/>
          </a:xfrm>
          <a:prstGeom prst="rect">
            <a:avLst/>
          </a:prstGeom>
        </p:spPr>
      </p:pic>
    </p:spTree>
    <p:extLst>
      <p:ext uri="{BB962C8B-B14F-4D97-AF65-F5344CB8AC3E}">
        <p14:creationId xmlns:p14="http://schemas.microsoft.com/office/powerpoint/2010/main" val="223326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49E0B2-0A80-7042-8126-4F3EA936EB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25995D4-45D3-EA44-8B16-F2B40502DEE6}"/>
              </a:ext>
            </a:extLst>
          </p:cNvPr>
          <p:cNvSpPr>
            <a:spLocks noGrp="1"/>
          </p:cNvSpPr>
          <p:nvPr>
            <p:ph type="title" hasCustomPrompt="1"/>
          </p:nvPr>
        </p:nvSpPr>
        <p:spPr>
          <a:xfrm>
            <a:off x="584200" y="425510"/>
            <a:ext cx="11023599" cy="649616"/>
          </a:xfrm>
          <a:prstGeom prst="rect">
            <a:avLst/>
          </a:prstGeom>
        </p:spPr>
        <p:txBody>
          <a:bodyPr wrap="none" lIns="0" tIns="0" anchor="t">
            <a:noAutofit/>
          </a:bodyPr>
          <a:lstStyle>
            <a:lvl1pPr>
              <a:defRPr sz="1800" b="1" i="0">
                <a:solidFill>
                  <a:srgbClr val="287993"/>
                </a:solidFill>
                <a:latin typeface="Arial" panose="020B0604020202020204" pitchFamily="34" charset="0"/>
                <a:ea typeface="Open Sans" panose="020B0606030504020204" pitchFamily="34" charset="0"/>
                <a:cs typeface="Arial" panose="020B0604020202020204" pitchFamily="34" charset="0"/>
              </a:defRPr>
            </a:lvl1pPr>
          </a:lstStyle>
          <a:p>
            <a:r>
              <a:rPr lang="en-BE" dirty="0"/>
              <a:t>Insert text</a:t>
            </a:r>
          </a:p>
        </p:txBody>
      </p:sp>
      <p:sp>
        <p:nvSpPr>
          <p:cNvPr id="3" name="Content Placeholder 2">
            <a:extLst>
              <a:ext uri="{FF2B5EF4-FFF2-40B4-BE49-F238E27FC236}">
                <a16:creationId xmlns:a16="http://schemas.microsoft.com/office/drawing/2014/main" id="{B53A16E1-741E-4443-8DDA-5D17E32C52E4}"/>
              </a:ext>
            </a:extLst>
          </p:cNvPr>
          <p:cNvSpPr>
            <a:spLocks noGrp="1"/>
          </p:cNvSpPr>
          <p:nvPr>
            <p:ph idx="1" hasCustomPrompt="1"/>
          </p:nvPr>
        </p:nvSpPr>
        <p:spPr>
          <a:xfrm>
            <a:off x="584200" y="1237440"/>
            <a:ext cx="5419785" cy="4533631"/>
          </a:xfrm>
          <a:prstGeom prst="rect">
            <a:avLst/>
          </a:prstGeom>
        </p:spPr>
        <p:txBody>
          <a:bodyPr lIns="0">
            <a:normAutofit/>
          </a:bodyPr>
          <a:lstStyle>
            <a:lvl1pPr marL="0" indent="0">
              <a:buFontTx/>
              <a:buNone/>
              <a:defRPr sz="2000" b="1" i="0">
                <a:solidFill>
                  <a:srgbClr val="287993"/>
                </a:solidFill>
                <a:latin typeface="Arial" panose="020B0604020202020204" pitchFamily="34" charset="0"/>
                <a:ea typeface="Open Sans" panose="020B0606030504020204" pitchFamily="34" charset="0"/>
                <a:cs typeface="Arial" panose="020B0604020202020204" pitchFamily="34" charset="0"/>
              </a:defRPr>
            </a:lvl1pPr>
            <a:lvl2pPr marL="4572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GB" dirty="0"/>
              <a:t>Insert text</a:t>
            </a:r>
          </a:p>
        </p:txBody>
      </p:sp>
      <p:sp>
        <p:nvSpPr>
          <p:cNvPr id="7" name="Content Placeholder 2">
            <a:extLst>
              <a:ext uri="{FF2B5EF4-FFF2-40B4-BE49-F238E27FC236}">
                <a16:creationId xmlns:a16="http://schemas.microsoft.com/office/drawing/2014/main" id="{44268109-3331-BD4A-9380-36442A59D73D}"/>
              </a:ext>
            </a:extLst>
          </p:cNvPr>
          <p:cNvSpPr>
            <a:spLocks noGrp="1"/>
          </p:cNvSpPr>
          <p:nvPr>
            <p:ph idx="10" hasCustomPrompt="1"/>
          </p:nvPr>
        </p:nvSpPr>
        <p:spPr>
          <a:xfrm>
            <a:off x="6188014" y="1237440"/>
            <a:ext cx="5419785" cy="4533631"/>
          </a:xfrm>
          <a:prstGeom prst="rect">
            <a:avLst/>
          </a:prstGeom>
        </p:spPr>
        <p:txBody>
          <a:bodyPr lIns="0">
            <a:normAutofit/>
          </a:bodyPr>
          <a:lstStyle>
            <a:lvl1pPr marL="0" indent="0">
              <a:buFontTx/>
              <a:buNone/>
              <a:defRPr sz="2000" b="1" i="0">
                <a:solidFill>
                  <a:srgbClr val="287993"/>
                </a:solidFill>
                <a:latin typeface="Arial" panose="020B0604020202020204" pitchFamily="34" charset="0"/>
                <a:ea typeface="Open Sans" panose="020B0606030504020204" pitchFamily="34" charset="0"/>
                <a:cs typeface="Arial" panose="020B0604020202020204" pitchFamily="34" charset="0"/>
              </a:defRPr>
            </a:lvl1pPr>
            <a:lvl2pPr marL="4572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GB" dirty="0"/>
              <a:t>Insert text</a:t>
            </a:r>
          </a:p>
        </p:txBody>
      </p:sp>
      <p:pic>
        <p:nvPicPr>
          <p:cNvPr id="8" name="Picture 7">
            <a:extLst>
              <a:ext uri="{FF2B5EF4-FFF2-40B4-BE49-F238E27FC236}">
                <a16:creationId xmlns:a16="http://schemas.microsoft.com/office/drawing/2014/main" id="{1F7B30F8-89EF-B946-BEED-7671D68CB448}"/>
              </a:ext>
            </a:extLst>
          </p:cNvPr>
          <p:cNvPicPr>
            <a:picLocks noChangeAspect="1"/>
          </p:cNvPicPr>
          <p:nvPr userDrawn="1"/>
        </p:nvPicPr>
        <p:blipFill>
          <a:blip r:embed="rId3"/>
          <a:stretch>
            <a:fillRect/>
          </a:stretch>
        </p:blipFill>
        <p:spPr>
          <a:xfrm>
            <a:off x="0" y="6223960"/>
            <a:ext cx="1879600" cy="317500"/>
          </a:xfrm>
          <a:prstGeom prst="rect">
            <a:avLst/>
          </a:prstGeom>
        </p:spPr>
      </p:pic>
    </p:spTree>
    <p:extLst>
      <p:ext uri="{BB962C8B-B14F-4D97-AF65-F5344CB8AC3E}">
        <p14:creationId xmlns:p14="http://schemas.microsoft.com/office/powerpoint/2010/main" val="742145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16E0597-8FED-3547-9D29-C151A38FB948}"/>
              </a:ext>
            </a:extLst>
          </p:cNvPr>
          <p:cNvSpPr>
            <a:spLocks noGrp="1"/>
          </p:cNvSpPr>
          <p:nvPr>
            <p:ph idx="1" hasCustomPrompt="1"/>
          </p:nvPr>
        </p:nvSpPr>
        <p:spPr>
          <a:xfrm>
            <a:off x="670989" y="2602002"/>
            <a:ext cx="10850022" cy="1107356"/>
          </a:xfrm>
          <a:prstGeom prst="rect">
            <a:avLst/>
          </a:prstGeom>
        </p:spPr>
        <p:txBody>
          <a:bodyPr>
            <a:normAutofit/>
          </a:bodyPr>
          <a:lstStyle>
            <a:lvl1pPr marL="0" indent="0" algn="ctr">
              <a:buFontTx/>
              <a:buNone/>
              <a:defRPr sz="8000" b="1" i="0">
                <a:solidFill>
                  <a:srgbClr val="287993"/>
                </a:solidFill>
                <a:latin typeface="Arial Black" panose="020B0A04020102020204" pitchFamily="34" charset="0"/>
                <a:ea typeface="Open Sans Extrabold" panose="020B0606030504020204" pitchFamily="34" charset="0"/>
                <a:cs typeface="Open Sans Extrabold" panose="020B0606030504020204" pitchFamily="34" charset="0"/>
              </a:defRPr>
            </a:lvl1pPr>
            <a:lvl2pPr marL="4572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b="1" i="0">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GB" dirty="0"/>
              <a:t>Thank You</a:t>
            </a:r>
          </a:p>
        </p:txBody>
      </p:sp>
      <p:pic>
        <p:nvPicPr>
          <p:cNvPr id="12" name="Picture 11">
            <a:extLst>
              <a:ext uri="{FF2B5EF4-FFF2-40B4-BE49-F238E27FC236}">
                <a16:creationId xmlns:a16="http://schemas.microsoft.com/office/drawing/2014/main" id="{FA841FC9-D27A-C845-A3C2-FF9EB236B75A}"/>
              </a:ext>
            </a:extLst>
          </p:cNvPr>
          <p:cNvPicPr>
            <a:picLocks noChangeAspect="1"/>
          </p:cNvPicPr>
          <p:nvPr userDrawn="1"/>
        </p:nvPicPr>
        <p:blipFill>
          <a:blip r:embed="rId2"/>
          <a:stretch>
            <a:fillRect/>
          </a:stretch>
        </p:blipFill>
        <p:spPr>
          <a:xfrm>
            <a:off x="4996131" y="4117011"/>
            <a:ext cx="2199736" cy="316964"/>
          </a:xfrm>
          <a:prstGeom prst="rect">
            <a:avLst/>
          </a:prstGeom>
        </p:spPr>
      </p:pic>
    </p:spTree>
    <p:extLst>
      <p:ext uri="{BB962C8B-B14F-4D97-AF65-F5344CB8AC3E}">
        <p14:creationId xmlns:p14="http://schemas.microsoft.com/office/powerpoint/2010/main" val="175526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9A97-0885-91AD-0216-96FB78465F3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79C371D-7AC6-72A5-BF1C-BFEC4B5D2E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372E852-731D-DE31-5F97-53C9CCEBD5B4}"/>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5" name="Footer Placeholder 4">
            <a:extLst>
              <a:ext uri="{FF2B5EF4-FFF2-40B4-BE49-F238E27FC236}">
                <a16:creationId xmlns:a16="http://schemas.microsoft.com/office/drawing/2014/main" id="{FA58775E-F21C-D85B-34DE-62F01D63BA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9FDE90-7EAB-618F-81B0-A5E53314146D}"/>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2522896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11BD-E6DC-8B20-ECC8-A77B958400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A47F0F-970F-3F79-0B02-7F15E5400D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712E05-AD3C-6FCA-42E2-91BD8A660422}"/>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5" name="Footer Placeholder 4">
            <a:extLst>
              <a:ext uri="{FF2B5EF4-FFF2-40B4-BE49-F238E27FC236}">
                <a16:creationId xmlns:a16="http://schemas.microsoft.com/office/drawing/2014/main" id="{6CF0F370-0E0F-A607-5F73-8159C63FCD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545D2C-1323-D158-9363-6B40653AEEDD}"/>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3447337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679E-D466-9337-EFA3-CFD6EB019C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680EB7-DF30-6833-781A-5D22BE6C51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E0D3BC-2B0B-632D-5A27-F162DC474CA3}"/>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5" name="Footer Placeholder 4">
            <a:extLst>
              <a:ext uri="{FF2B5EF4-FFF2-40B4-BE49-F238E27FC236}">
                <a16:creationId xmlns:a16="http://schemas.microsoft.com/office/drawing/2014/main" id="{E37CCA00-A51B-9D45-A02B-8A7E886BDE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98D9C-0782-A1F0-8199-2CA4F53984F5}"/>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1470033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DDF0-4469-5FE0-D7AB-11920D7125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9F6B4F-3DDC-BC8A-9EAB-229986412D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2377F-2394-9650-26C0-0B81335B7787}"/>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5" name="Footer Placeholder 4">
            <a:extLst>
              <a:ext uri="{FF2B5EF4-FFF2-40B4-BE49-F238E27FC236}">
                <a16:creationId xmlns:a16="http://schemas.microsoft.com/office/drawing/2014/main" id="{E3E40D6C-7DB9-3843-B521-6085A98F48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A61D58-B78D-B6C4-7EE2-5E4F6DED851E}"/>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157664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7167-5893-216A-E6B8-E1A549D092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42D314-4BE3-9699-2C6B-14150B079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DE293-9928-EA07-545B-EE1BF07465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007BDD-75AC-1F7E-3FD5-71B03EF3E376}"/>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6" name="Footer Placeholder 5">
            <a:extLst>
              <a:ext uri="{FF2B5EF4-FFF2-40B4-BE49-F238E27FC236}">
                <a16:creationId xmlns:a16="http://schemas.microsoft.com/office/drawing/2014/main" id="{A7778561-BD72-876B-E6A9-944D5947C8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BB580B-BCD7-E9A7-0F7F-4F2438371925}"/>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1451982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2408-ED08-767F-EBCA-EC3BC24883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60F542-DDBB-5BFF-C197-6855DAB68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F7AC40-135C-574A-D364-567875751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901580-1AC1-4AF2-7252-6EB4E4B0A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6284A-E63A-B84B-6A30-AEA68681BD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DF7A9B-78DE-3153-8BCD-5C474E0995F0}"/>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8" name="Footer Placeholder 7">
            <a:extLst>
              <a:ext uri="{FF2B5EF4-FFF2-40B4-BE49-F238E27FC236}">
                <a16:creationId xmlns:a16="http://schemas.microsoft.com/office/drawing/2014/main" id="{1690FB62-37B5-2926-8F2B-15F44EFF1F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7B16D4-9764-CFA7-5A99-EDB15D68B8D4}"/>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3983571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DD87-439C-E63C-4FF1-DE8B7330EC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DF1406-A510-E633-3EF3-90170A47A0B8}"/>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4" name="Footer Placeholder 3">
            <a:extLst>
              <a:ext uri="{FF2B5EF4-FFF2-40B4-BE49-F238E27FC236}">
                <a16:creationId xmlns:a16="http://schemas.microsoft.com/office/drawing/2014/main" id="{CE615DDA-0848-25DC-EABD-572A604D8F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6E3FF9-A789-215D-961C-8324432B147A}"/>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110924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41D50-11C4-7643-657C-76EFF177BAB0}"/>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3" name="Footer Placeholder 2">
            <a:extLst>
              <a:ext uri="{FF2B5EF4-FFF2-40B4-BE49-F238E27FC236}">
                <a16:creationId xmlns:a16="http://schemas.microsoft.com/office/drawing/2014/main" id="{C623B0FF-21AA-32EF-8A2F-6E8389DFA4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4425371-A7FF-F5A7-0B4C-31ABB8C7CB73}"/>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92408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5597-51BC-42CF-8AA5-376AD97B0F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A1E02B-22F3-8842-D8F2-307A3E001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17A818-F42E-2650-BB30-444A7E863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73B12-D9F4-F8B0-7294-EEE8D952B9E0}"/>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6" name="Footer Placeholder 5">
            <a:extLst>
              <a:ext uri="{FF2B5EF4-FFF2-40B4-BE49-F238E27FC236}">
                <a16:creationId xmlns:a16="http://schemas.microsoft.com/office/drawing/2014/main" id="{0A7B8957-A2E2-7281-CBF4-FC2FF05014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7B01BC-9B79-ED53-0E5E-7D6C91B0C609}"/>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4171694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E402A-E35B-E561-982F-CEB1E2072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97B4B2-5DC2-1A50-F65A-8E4A69F02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0DB09E1-6116-9650-4680-87A3D229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513CB-AF83-C6FA-7DC4-D0A7D91B1225}"/>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6" name="Footer Placeholder 5">
            <a:extLst>
              <a:ext uri="{FF2B5EF4-FFF2-40B4-BE49-F238E27FC236}">
                <a16:creationId xmlns:a16="http://schemas.microsoft.com/office/drawing/2014/main" id="{D51F26FE-D6E4-5D4E-7738-29CEB9304F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D0022C-7912-3D70-43F0-DD4978020C5C}"/>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3174625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6CA3-09BB-5240-876A-1ED800902E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A0718B-6A63-6A18-3DD2-78183FBDBC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2E695D-56CF-20AF-DF33-8A9F1BB1A654}"/>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5" name="Footer Placeholder 4">
            <a:extLst>
              <a:ext uri="{FF2B5EF4-FFF2-40B4-BE49-F238E27FC236}">
                <a16:creationId xmlns:a16="http://schemas.microsoft.com/office/drawing/2014/main" id="{C6732A37-C034-73C7-0585-B3AA73820B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036016-2BF5-4B6F-6330-226EBD374539}"/>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672857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0C67-918E-B8DF-6370-C2AD05EE83B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32ED2EC-CD5B-8B2C-46B7-F19249A5DB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DFED3C1-E6D8-419B-9291-EA8C23B9D8C7}"/>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5" name="Footer Placeholder 4">
            <a:extLst>
              <a:ext uri="{FF2B5EF4-FFF2-40B4-BE49-F238E27FC236}">
                <a16:creationId xmlns:a16="http://schemas.microsoft.com/office/drawing/2014/main" id="{91355EFD-04AC-2B16-3B3E-71B5411DF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6522F-6816-DD41-F468-910E86C717CC}"/>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1232415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1ACC14-EB08-1567-C106-1B440F317F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4F4FE1-A92E-57AA-25E7-7C45197F4C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B9997-D4A5-D1F3-08B2-40B38C32D4A2}"/>
              </a:ext>
            </a:extLst>
          </p:cNvPr>
          <p:cNvSpPr>
            <a:spLocks noGrp="1"/>
          </p:cNvSpPr>
          <p:nvPr>
            <p:ph type="dt" sz="half" idx="10"/>
          </p:nvPr>
        </p:nvSpPr>
        <p:spPr/>
        <p:txBody>
          <a:bodyPr/>
          <a:lstStyle/>
          <a:p>
            <a:fld id="{24BF3D7E-19B5-4FFA-964D-84AAE9276FE9}" type="datetimeFigureOut">
              <a:rPr lang="en-GB" smtClean="0"/>
              <a:t>14/10/2025</a:t>
            </a:fld>
            <a:endParaRPr lang="en-GB"/>
          </a:p>
        </p:txBody>
      </p:sp>
      <p:sp>
        <p:nvSpPr>
          <p:cNvPr id="5" name="Footer Placeholder 4">
            <a:extLst>
              <a:ext uri="{FF2B5EF4-FFF2-40B4-BE49-F238E27FC236}">
                <a16:creationId xmlns:a16="http://schemas.microsoft.com/office/drawing/2014/main" id="{23213B67-95AA-F05D-456B-FBE069CCA6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BDF5D-964A-E568-C912-F721970C93DE}"/>
              </a:ext>
            </a:extLst>
          </p:cNvPr>
          <p:cNvSpPr>
            <a:spLocks noGrp="1"/>
          </p:cNvSpPr>
          <p:nvPr>
            <p:ph type="sldNum" sz="quarter" idx="12"/>
          </p:nvPr>
        </p:nvSpPr>
        <p:spPr/>
        <p:txBody>
          <a:bodyPr/>
          <a:lstStyle/>
          <a:p>
            <a:fld id="{5D11ACAA-99C0-4A51-92CB-5D95C415C55E}" type="slidenum">
              <a:rPr lang="en-GB" smtClean="0"/>
              <a:t>‹#›</a:t>
            </a:fld>
            <a:endParaRPr lang="en-GB"/>
          </a:p>
        </p:txBody>
      </p:sp>
    </p:spTree>
    <p:extLst>
      <p:ext uri="{BB962C8B-B14F-4D97-AF65-F5344CB8AC3E}">
        <p14:creationId xmlns:p14="http://schemas.microsoft.com/office/powerpoint/2010/main" val="3744227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1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924A7E-1CF8-074F-BA1E-E07029FBCD32}"/>
              </a:ext>
            </a:extLst>
          </p:cNvPr>
          <p:cNvSpPr/>
          <p:nvPr userDrawn="1"/>
        </p:nvSpPr>
        <p:spPr>
          <a:xfrm>
            <a:off x="12700" y="0"/>
            <a:ext cx="12192000" cy="6857999"/>
          </a:xfrm>
          <a:prstGeom prst="rect">
            <a:avLst/>
          </a:prstGeom>
          <a:solidFill>
            <a:srgbClr val="000000">
              <a:alpha val="548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11" name="Picture 10">
            <a:extLst>
              <a:ext uri="{FF2B5EF4-FFF2-40B4-BE49-F238E27FC236}">
                <a16:creationId xmlns:a16="http://schemas.microsoft.com/office/drawing/2014/main" id="{42099E97-7CE0-0D72-82DF-955661D1F7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0899" y="1113554"/>
            <a:ext cx="6767203" cy="4961092"/>
          </a:xfrm>
          <a:prstGeom prst="rect">
            <a:avLst/>
          </a:prstGeom>
        </p:spPr>
      </p:pic>
      <p:sp>
        <p:nvSpPr>
          <p:cNvPr id="9" name="Text Placeholder 8">
            <a:extLst>
              <a:ext uri="{FF2B5EF4-FFF2-40B4-BE49-F238E27FC236}">
                <a16:creationId xmlns:a16="http://schemas.microsoft.com/office/drawing/2014/main" id="{1C356E69-3EF3-D74E-B6A9-663E03941122}"/>
              </a:ext>
            </a:extLst>
          </p:cNvPr>
          <p:cNvSpPr>
            <a:spLocks noGrp="1"/>
          </p:cNvSpPr>
          <p:nvPr>
            <p:ph type="body" sz="quarter" idx="10"/>
          </p:nvPr>
        </p:nvSpPr>
        <p:spPr>
          <a:xfrm>
            <a:off x="4971465" y="2700399"/>
            <a:ext cx="3543885" cy="1088696"/>
          </a:xfrm>
        </p:spPr>
        <p:txBody>
          <a:bodyPr>
            <a:normAutofit/>
          </a:bodyPr>
          <a:lstStyle>
            <a:lvl1pPr>
              <a:defRPr sz="1800" b="0"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
        <p:nvSpPr>
          <p:cNvPr id="14" name="Text Placeholder 8">
            <a:extLst>
              <a:ext uri="{FF2B5EF4-FFF2-40B4-BE49-F238E27FC236}">
                <a16:creationId xmlns:a16="http://schemas.microsoft.com/office/drawing/2014/main" id="{DCF2BBA0-E85E-F54D-B104-B28BAFC6AB65}"/>
              </a:ext>
            </a:extLst>
          </p:cNvPr>
          <p:cNvSpPr>
            <a:spLocks noGrp="1"/>
          </p:cNvSpPr>
          <p:nvPr>
            <p:ph type="body" sz="quarter" idx="11"/>
          </p:nvPr>
        </p:nvSpPr>
        <p:spPr>
          <a:xfrm>
            <a:off x="4971465" y="1463338"/>
            <a:ext cx="3531394" cy="1080052"/>
          </a:xfrm>
        </p:spPr>
        <p:txBody>
          <a:bodyPr>
            <a:normAutofit/>
          </a:bodyPr>
          <a:lstStyle>
            <a:lvl1pPr>
              <a:defRPr sz="32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218597104"/>
      </p:ext>
    </p:extLst>
  </p:cSld>
  <p:clrMapOvr>
    <a:masterClrMapping/>
  </p:clrMapOvr>
  <p:transition spd="med"/>
  <p:extLst>
    <p:ext uri="{DCECCB84-F9BA-43D5-87BE-67443E8EF086}">
      <p15:sldGuideLst xmlns:p15="http://schemas.microsoft.com/office/powerpoint/2012/main">
        <p15:guide id="1" orient="horz" pos="2137">
          <p15:clr>
            <a:srgbClr val="FBAE40"/>
          </p15:clr>
        </p15:guide>
        <p15:guide id="2" pos="50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2 - Intro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2C6691-2975-4648-B0DD-73B33D6909E8}"/>
              </a:ext>
            </a:extLst>
          </p:cNvPr>
          <p:cNvSpPr/>
          <p:nvPr userDrawn="1"/>
        </p:nvSpPr>
        <p:spPr>
          <a:xfrm>
            <a:off x="0" y="1"/>
            <a:ext cx="12192000" cy="6857999"/>
          </a:xfrm>
          <a:prstGeom prst="rect">
            <a:avLst/>
          </a:prstGeom>
          <a:solidFill>
            <a:srgbClr val="000000">
              <a:alpha val="548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3" name="Picture 2">
            <a:extLst>
              <a:ext uri="{FF2B5EF4-FFF2-40B4-BE49-F238E27FC236}">
                <a16:creationId xmlns:a16="http://schemas.microsoft.com/office/drawing/2014/main" id="{FD6D099C-ED6A-62A9-E84B-A37AAAD641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7495" y="-553356"/>
            <a:ext cx="2928739" cy="6716486"/>
          </a:xfrm>
          <a:prstGeom prst="rect">
            <a:avLst/>
          </a:prstGeom>
        </p:spPr>
      </p:pic>
      <p:sp>
        <p:nvSpPr>
          <p:cNvPr id="14" name="Text Placeholder 8">
            <a:extLst>
              <a:ext uri="{FF2B5EF4-FFF2-40B4-BE49-F238E27FC236}">
                <a16:creationId xmlns:a16="http://schemas.microsoft.com/office/drawing/2014/main" id="{DCF2BBA0-E85E-F54D-B104-B28BAFC6AB65}"/>
              </a:ext>
            </a:extLst>
          </p:cNvPr>
          <p:cNvSpPr>
            <a:spLocks noGrp="1"/>
          </p:cNvSpPr>
          <p:nvPr>
            <p:ph type="body" sz="quarter" idx="11"/>
          </p:nvPr>
        </p:nvSpPr>
        <p:spPr>
          <a:xfrm>
            <a:off x="818411" y="2939076"/>
            <a:ext cx="7078438" cy="1080119"/>
          </a:xfrm>
        </p:spPr>
        <p:txBody>
          <a:bodyPr>
            <a:normAutofit/>
          </a:bodyPr>
          <a:lstStyle>
            <a:lvl1pPr>
              <a:defRPr sz="3200" b="1" i="0">
                <a:solidFill>
                  <a:schemeClr val="bg1"/>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
        <p:nvSpPr>
          <p:cNvPr id="15" name="Text Placeholder 8">
            <a:extLst>
              <a:ext uri="{FF2B5EF4-FFF2-40B4-BE49-F238E27FC236}">
                <a16:creationId xmlns:a16="http://schemas.microsoft.com/office/drawing/2014/main" id="{26E62F9F-8261-814F-9F14-0641C6B36D4A}"/>
              </a:ext>
            </a:extLst>
          </p:cNvPr>
          <p:cNvSpPr>
            <a:spLocks noGrp="1"/>
          </p:cNvSpPr>
          <p:nvPr>
            <p:ph type="body" sz="quarter" idx="10"/>
          </p:nvPr>
        </p:nvSpPr>
        <p:spPr>
          <a:xfrm>
            <a:off x="818411" y="4164333"/>
            <a:ext cx="7135989" cy="1087314"/>
          </a:xfrm>
        </p:spPr>
        <p:txBody>
          <a:bodyPr>
            <a:normAutofit/>
          </a:bodyPr>
          <a:lstStyle>
            <a:lvl1pPr>
              <a:defRPr sz="1800" b="0" i="0">
                <a:solidFill>
                  <a:schemeClr val="bg1"/>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418124233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age-3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C78EBB-DF92-9B16-418D-47571192AE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815" y="4166739"/>
            <a:ext cx="12486314" cy="2035387"/>
          </a:xfrm>
          <a:prstGeom prst="rect">
            <a:avLst/>
          </a:prstGeom>
        </p:spPr>
      </p:pic>
      <p:sp>
        <p:nvSpPr>
          <p:cNvPr id="6" name="Text Placeholder 8">
            <a:extLst>
              <a:ext uri="{FF2B5EF4-FFF2-40B4-BE49-F238E27FC236}">
                <a16:creationId xmlns:a16="http://schemas.microsoft.com/office/drawing/2014/main" id="{A6962186-E2F2-D444-97CD-FA98591D6A53}"/>
              </a:ext>
            </a:extLst>
          </p:cNvPr>
          <p:cNvSpPr>
            <a:spLocks noGrp="1"/>
          </p:cNvSpPr>
          <p:nvPr>
            <p:ph type="body" sz="quarter" idx="10" hasCustomPrompt="1"/>
          </p:nvPr>
        </p:nvSpPr>
        <p:spPr>
          <a:xfrm>
            <a:off x="823613" y="4180589"/>
            <a:ext cx="5418161" cy="1636011"/>
          </a:xfrm>
        </p:spPr>
        <p:txBody>
          <a:bodyPr tIns="50400" rIns="50400" bIns="50400" anchor="ctr" anchorCtr="0">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add text</a:t>
            </a:r>
          </a:p>
        </p:txBody>
      </p:sp>
    </p:spTree>
    <p:extLst>
      <p:ext uri="{BB962C8B-B14F-4D97-AF65-F5344CB8AC3E}">
        <p14:creationId xmlns:p14="http://schemas.microsoft.com/office/powerpoint/2010/main" val="251986208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mage-4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7229EEF-EC00-CCB9-7AE3-852D3D55AA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2285" y="1586450"/>
            <a:ext cx="5445991" cy="3704639"/>
          </a:xfrm>
          <a:prstGeom prst="rect">
            <a:avLst/>
          </a:prstGeom>
        </p:spPr>
      </p:pic>
      <p:sp>
        <p:nvSpPr>
          <p:cNvPr id="7" name="Text Placeholder 8">
            <a:extLst>
              <a:ext uri="{FF2B5EF4-FFF2-40B4-BE49-F238E27FC236}">
                <a16:creationId xmlns:a16="http://schemas.microsoft.com/office/drawing/2014/main" id="{126E7D3F-3EBE-2ECF-A8B8-A8281DC3C956}"/>
              </a:ext>
            </a:extLst>
          </p:cNvPr>
          <p:cNvSpPr>
            <a:spLocks noGrp="1"/>
          </p:cNvSpPr>
          <p:nvPr>
            <p:ph type="body" sz="quarter" idx="10" hasCustomPrompt="1"/>
          </p:nvPr>
        </p:nvSpPr>
        <p:spPr>
          <a:xfrm>
            <a:off x="6337926" y="1839217"/>
            <a:ext cx="1914174"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add text</a:t>
            </a:r>
          </a:p>
        </p:txBody>
      </p:sp>
    </p:spTree>
    <p:extLst>
      <p:ext uri="{BB962C8B-B14F-4D97-AF65-F5344CB8AC3E}">
        <p14:creationId xmlns:p14="http://schemas.microsoft.com/office/powerpoint/2010/main" val="344460886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age-5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4FCBE18-7A80-98EC-11F9-CFD9232741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090" y="1668622"/>
            <a:ext cx="6404135" cy="3551011"/>
          </a:xfrm>
          <a:prstGeom prst="rect">
            <a:avLst/>
          </a:prstGeom>
        </p:spPr>
      </p:pic>
      <p:sp>
        <p:nvSpPr>
          <p:cNvPr id="20" name="Text Placeholder 8">
            <a:extLst>
              <a:ext uri="{FF2B5EF4-FFF2-40B4-BE49-F238E27FC236}">
                <a16:creationId xmlns:a16="http://schemas.microsoft.com/office/drawing/2014/main" id="{9C17DEB9-29EA-AD25-84FA-CFDABC210845}"/>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14455702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mage-6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F5FF6-5594-8AAE-2BD2-FB91AB7DE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576" y="-115084"/>
            <a:ext cx="1282700" cy="6311900"/>
          </a:xfrm>
          <a:prstGeom prst="rect">
            <a:avLst/>
          </a:prstGeom>
        </p:spPr>
      </p:pic>
      <p:sp>
        <p:nvSpPr>
          <p:cNvPr id="6" name="Text Placeholder 8">
            <a:extLst>
              <a:ext uri="{FF2B5EF4-FFF2-40B4-BE49-F238E27FC236}">
                <a16:creationId xmlns:a16="http://schemas.microsoft.com/office/drawing/2014/main" id="{E7BC3A0C-90E2-E848-996D-734367245551}"/>
              </a:ext>
            </a:extLst>
          </p:cNvPr>
          <p:cNvSpPr>
            <a:spLocks noGrp="1"/>
          </p:cNvSpPr>
          <p:nvPr>
            <p:ph type="body" sz="quarter" idx="10"/>
          </p:nvPr>
        </p:nvSpPr>
        <p:spPr>
          <a:xfrm>
            <a:off x="2167313" y="2552286"/>
            <a:ext cx="3165100" cy="1662926"/>
          </a:xfrm>
        </p:spPr>
        <p:txBody>
          <a:bodyPr>
            <a:noAutofit/>
          </a:bodyPr>
          <a:lstStyle>
            <a:lvl1pPr>
              <a:defRPr sz="36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44247776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mage-7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D98B0-3373-1BC5-6586-7BEE1DC4E4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066" y="-331885"/>
            <a:ext cx="2928739" cy="6716486"/>
          </a:xfrm>
          <a:prstGeom prst="rect">
            <a:avLst/>
          </a:prstGeom>
        </p:spPr>
      </p:pic>
      <p:sp>
        <p:nvSpPr>
          <p:cNvPr id="6" name="Text Placeholder 8">
            <a:extLst>
              <a:ext uri="{FF2B5EF4-FFF2-40B4-BE49-F238E27FC236}">
                <a16:creationId xmlns:a16="http://schemas.microsoft.com/office/drawing/2014/main" id="{F20636DF-7CC5-D64F-8E83-4D7804718A5A}"/>
              </a:ext>
            </a:extLst>
          </p:cNvPr>
          <p:cNvSpPr>
            <a:spLocks noGrp="1"/>
          </p:cNvSpPr>
          <p:nvPr>
            <p:ph type="body" sz="quarter" idx="10"/>
          </p:nvPr>
        </p:nvSpPr>
        <p:spPr>
          <a:xfrm>
            <a:off x="1081579" y="666570"/>
            <a:ext cx="1954681" cy="2260132"/>
          </a:xfrm>
        </p:spPr>
        <p:txBody>
          <a:bodyPr>
            <a:normAutofit/>
          </a:bodyPr>
          <a:lstStyle>
            <a:lvl1pPr>
              <a:defRPr sz="2800" b="1" i="0">
                <a:solidFill>
                  <a:srgbClr val="000000"/>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03743694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Slide - L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721B4F-AF30-8287-0C84-C71246952127}"/>
              </a:ext>
            </a:extLst>
          </p:cNvPr>
          <p:cNvSpPr/>
          <p:nvPr userDrawn="1"/>
        </p:nvSpPr>
        <p:spPr>
          <a:xfrm>
            <a:off x="0" y="6643355"/>
            <a:ext cx="12192000" cy="213916"/>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9" name="Picture 8">
            <a:extLst>
              <a:ext uri="{FF2B5EF4-FFF2-40B4-BE49-F238E27FC236}">
                <a16:creationId xmlns:a16="http://schemas.microsoft.com/office/drawing/2014/main" id="{A57C4CBA-A6E7-1055-C1B0-DA1EDAE2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791" y="-12040"/>
            <a:ext cx="812800" cy="1879600"/>
          </a:xfrm>
          <a:prstGeom prst="rect">
            <a:avLst/>
          </a:prstGeom>
        </p:spPr>
      </p:pic>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51346" y="2323498"/>
            <a:ext cx="10023040"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51340" y="2843429"/>
            <a:ext cx="1002304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5" y="3543577"/>
            <a:ext cx="9995247"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 name="Slide Number Placeholder 2">
            <a:extLst>
              <a:ext uri="{FF2B5EF4-FFF2-40B4-BE49-F238E27FC236}">
                <a16:creationId xmlns:a16="http://schemas.microsoft.com/office/drawing/2014/main" id="{048923F5-F60C-9440-8F67-2FE3C1BFFACB}"/>
              </a:ext>
            </a:extLst>
          </p:cNvPr>
          <p:cNvSpPr>
            <a:spLocks noGrp="1"/>
          </p:cNvSpPr>
          <p:nvPr>
            <p:ph type="sldNum" sz="quarter" idx="18"/>
          </p:nvPr>
        </p:nvSpPr>
        <p:spPr>
          <a:xfrm>
            <a:off x="11404879" y="6264086"/>
            <a:ext cx="431242" cy="365125"/>
          </a:xfrm>
        </p:spPr>
        <p:txBody>
          <a:bodyPr/>
          <a:lstStyle>
            <a:lvl1pPr>
              <a:defRPr>
                <a:solidFill>
                  <a:srgbClr val="E6006E"/>
                </a:solidFill>
              </a:defRPr>
            </a:lvl1pPr>
          </a:lstStyle>
          <a:p>
            <a:fld id="{E10D9C5A-0CF0-7C4C-9C4F-8D531DCA2DD4}" type="slidenum">
              <a:rPr lang="en-US" smtClean="0"/>
              <a:pPr/>
              <a:t>‹#›</a:t>
            </a:fld>
            <a:endParaRPr lang="en-US"/>
          </a:p>
        </p:txBody>
      </p:sp>
    </p:spTree>
    <p:extLst>
      <p:ext uri="{BB962C8B-B14F-4D97-AF65-F5344CB8AC3E}">
        <p14:creationId xmlns:p14="http://schemas.microsoft.com/office/powerpoint/2010/main" val="120470751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Slide - Grey">
    <p:bg>
      <p:bgPr>
        <a:solidFill>
          <a:schemeClr val="bg1">
            <a:lumMod val="95000"/>
          </a:schemeClr>
        </a:solid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F8AA7098-1D0F-E742-9C72-57F9A7FFDAE4}"/>
              </a:ext>
            </a:extLst>
          </p:cNvPr>
          <p:cNvSpPr>
            <a:spLocks noGrp="1"/>
          </p:cNvSpPr>
          <p:nvPr>
            <p:ph type="body" sz="quarter" idx="13" hasCustomPrompt="1"/>
          </p:nvPr>
        </p:nvSpPr>
        <p:spPr>
          <a:xfrm>
            <a:off x="537286" y="5450554"/>
            <a:ext cx="4324864" cy="436026"/>
          </a:xfrm>
        </p:spPr>
        <p:txBody>
          <a:bodyPr lIns="36000" tIns="36000" rIns="36000" bIns="36000">
            <a:noAutofit/>
          </a:bodyPr>
          <a:lstStyle>
            <a:lvl1pPr>
              <a:buNone/>
              <a:defRPr sz="14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209023"/>
            <a:ext cx="5504014" cy="1649803"/>
          </a:xfrm>
        </p:spPr>
        <p:txBody>
          <a:bodyPr lIns="36000" tIns="36000" rIns="36000" bIns="36000">
            <a:noAutofit/>
          </a:bodyPr>
          <a:lstStyle>
            <a:lvl1pPr marL="0" indent="0">
              <a:buFont typeface="Arial" panose="020B0604020202020204" pitchFamily="34" charset="0"/>
              <a:buNone/>
              <a:defRPr sz="4400" b="1" i="0" spc="0" baseline="0">
                <a:solidFill>
                  <a:srgbClr val="000000"/>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Enter Presentation 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62770" y="3858827"/>
            <a:ext cx="5504013" cy="734852"/>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Type Presentation Subtitle Here</a:t>
            </a:r>
            <a:endParaRPr lang="en-GB"/>
          </a:p>
        </p:txBody>
      </p:sp>
      <p:sp>
        <p:nvSpPr>
          <p:cNvPr id="3" name="Slide Number Placeholder 2">
            <a:extLst>
              <a:ext uri="{FF2B5EF4-FFF2-40B4-BE49-F238E27FC236}">
                <a16:creationId xmlns:a16="http://schemas.microsoft.com/office/drawing/2014/main" id="{31380552-D3B2-A940-A740-FA75C2814B90}"/>
              </a:ext>
            </a:extLst>
          </p:cNvPr>
          <p:cNvSpPr>
            <a:spLocks noGrp="1"/>
          </p:cNvSpPr>
          <p:nvPr>
            <p:ph type="sldNum" sz="quarter" idx="17"/>
          </p:nvPr>
        </p:nvSpPr>
        <p:spPr>
          <a:xfrm>
            <a:off x="11383317" y="6272430"/>
            <a:ext cx="474366" cy="365125"/>
          </a:xfrm>
        </p:spPr>
        <p:txBody>
          <a:bodyPr/>
          <a:lstStyle>
            <a:lvl1pPr>
              <a:defRPr>
                <a:solidFill>
                  <a:srgbClr val="E6006E"/>
                </a:solidFill>
              </a:defRPr>
            </a:lvl1pPr>
          </a:lstStyle>
          <a:p>
            <a:fld id="{E10D9C5A-0CF0-7C4C-9C4F-8D531DCA2DD4}" type="slidenum">
              <a:rPr lang="en-US" smtClean="0"/>
              <a:pPr/>
              <a:t>‹#›</a:t>
            </a:fld>
            <a:endParaRPr lang="en-US"/>
          </a:p>
        </p:txBody>
      </p:sp>
      <p:pic>
        <p:nvPicPr>
          <p:cNvPr id="7" name="Picture 6">
            <a:extLst>
              <a:ext uri="{FF2B5EF4-FFF2-40B4-BE49-F238E27FC236}">
                <a16:creationId xmlns:a16="http://schemas.microsoft.com/office/drawing/2014/main" id="{75870613-9729-F99C-FD1E-100CF4ECE1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791" y="-12040"/>
            <a:ext cx="812800" cy="1879600"/>
          </a:xfrm>
          <a:prstGeom prst="rect">
            <a:avLst/>
          </a:prstGeom>
        </p:spPr>
      </p:pic>
      <p:sp>
        <p:nvSpPr>
          <p:cNvPr id="13" name="Rectangle 12">
            <a:extLst>
              <a:ext uri="{FF2B5EF4-FFF2-40B4-BE49-F238E27FC236}">
                <a16:creationId xmlns:a16="http://schemas.microsoft.com/office/drawing/2014/main" id="{8DF4ADA0-0845-A457-5435-4D37D6B5A385}"/>
              </a:ext>
            </a:extLst>
          </p:cNvPr>
          <p:cNvSpPr/>
          <p:nvPr userDrawn="1"/>
        </p:nvSpPr>
        <p:spPr>
          <a:xfrm>
            <a:off x="0" y="6643355"/>
            <a:ext cx="12192000" cy="213916"/>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17784031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E748-124A-E1E3-A866-990879755FD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38A2B35-B890-3ED4-A075-CA5505D0C1B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B82D4A1-BAD2-C77F-AF92-FC9A1E301E4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F9B65D4-4524-2DA2-D4EA-7D5ED9515C17}"/>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6" name="Footer Placeholder 5">
            <a:extLst>
              <a:ext uri="{FF2B5EF4-FFF2-40B4-BE49-F238E27FC236}">
                <a16:creationId xmlns:a16="http://schemas.microsoft.com/office/drawing/2014/main" id="{9E34C256-AEB4-DE57-2042-09D7318EEC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E9253B-4577-28D8-DF7A-4C23FE357DD7}"/>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719144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1 - Divider Slide">
    <p:bg>
      <p:bgPr>
        <a:solidFill>
          <a:schemeClr val="bg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B9D74F3-0270-C975-75B4-695E52CD65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090" y="1668622"/>
            <a:ext cx="6404135" cy="3551011"/>
          </a:xfrm>
          <a:prstGeom prst="rect">
            <a:avLst/>
          </a:prstGeom>
        </p:spPr>
      </p:pic>
      <p:sp>
        <p:nvSpPr>
          <p:cNvPr id="16" name="Text Placeholder 8">
            <a:extLst>
              <a:ext uri="{FF2B5EF4-FFF2-40B4-BE49-F238E27FC236}">
                <a16:creationId xmlns:a16="http://schemas.microsoft.com/office/drawing/2014/main" id="{E90D2A36-6CDB-7CA3-8161-139A40FBB09A}"/>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170030348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2 - Divider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9A884C1-0464-1046-8720-D2FA28E02C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0404" y="-26141"/>
            <a:ext cx="1282700" cy="6311900"/>
          </a:xfrm>
          <a:prstGeom prst="rect">
            <a:avLst/>
          </a:prstGeom>
        </p:spPr>
      </p:pic>
      <p:sp>
        <p:nvSpPr>
          <p:cNvPr id="4" name="Text Placeholder 8">
            <a:extLst>
              <a:ext uri="{FF2B5EF4-FFF2-40B4-BE49-F238E27FC236}">
                <a16:creationId xmlns:a16="http://schemas.microsoft.com/office/drawing/2014/main" id="{5EA10A6D-376C-1846-BD94-FC6B2B0FF644}"/>
              </a:ext>
            </a:extLst>
          </p:cNvPr>
          <p:cNvSpPr>
            <a:spLocks noGrp="1"/>
          </p:cNvSpPr>
          <p:nvPr>
            <p:ph type="body" sz="quarter" idx="10"/>
          </p:nvPr>
        </p:nvSpPr>
        <p:spPr>
          <a:xfrm>
            <a:off x="1067626" y="1307210"/>
            <a:ext cx="5046303" cy="2260132"/>
          </a:xfrm>
        </p:spPr>
        <p:txBody>
          <a:bodyPr>
            <a:noAutofit/>
          </a:bodyPr>
          <a:lstStyle>
            <a:lvl1pPr>
              <a:defRPr sz="44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65653157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Divider-3 - Divider Slide">
    <p:bg>
      <p:bgPr>
        <a:solidFill>
          <a:schemeClr val="accent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8B5904D-42E3-2D22-3E13-0D02B86745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090" y="1668622"/>
            <a:ext cx="6404135" cy="3551011"/>
          </a:xfrm>
          <a:prstGeom prst="rect">
            <a:avLst/>
          </a:prstGeom>
        </p:spPr>
      </p:pic>
      <p:sp>
        <p:nvSpPr>
          <p:cNvPr id="22" name="Text Placeholder 8">
            <a:extLst>
              <a:ext uri="{FF2B5EF4-FFF2-40B4-BE49-F238E27FC236}">
                <a16:creationId xmlns:a16="http://schemas.microsoft.com/office/drawing/2014/main" id="{5FD6115F-A1E9-C757-7EE8-867E6B466897}"/>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89554395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4 -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84B295-C008-5A67-9AB3-ECBD409AB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0404" y="-14990"/>
            <a:ext cx="1282700" cy="6311900"/>
          </a:xfrm>
          <a:prstGeom prst="rect">
            <a:avLst/>
          </a:prstGeom>
        </p:spPr>
      </p:pic>
      <p:sp>
        <p:nvSpPr>
          <p:cNvPr id="4" name="Text Placeholder 8">
            <a:extLst>
              <a:ext uri="{FF2B5EF4-FFF2-40B4-BE49-F238E27FC236}">
                <a16:creationId xmlns:a16="http://schemas.microsoft.com/office/drawing/2014/main" id="{9CF49691-016E-724F-9079-3D9E7E7C26BF}"/>
              </a:ext>
            </a:extLst>
          </p:cNvPr>
          <p:cNvSpPr>
            <a:spLocks noGrp="1"/>
          </p:cNvSpPr>
          <p:nvPr>
            <p:ph type="body" sz="quarter" idx="10"/>
          </p:nvPr>
        </p:nvSpPr>
        <p:spPr>
          <a:xfrm>
            <a:off x="1067626" y="1307209"/>
            <a:ext cx="5046304" cy="2260132"/>
          </a:xfrm>
        </p:spPr>
        <p:txBody>
          <a:bodyPr>
            <a:noAutofit/>
          </a:bodyPr>
          <a:lstStyle>
            <a:lvl1pPr>
              <a:defRPr sz="44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08074684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5 - Divider Slide">
    <p:bg>
      <p:bgPr>
        <a:solidFill>
          <a:schemeClr val="tx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56E4EB-8B09-401C-DA7E-C555D35D0B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67" y="1764649"/>
            <a:ext cx="11614606" cy="3328701"/>
          </a:xfrm>
          <a:prstGeom prst="rect">
            <a:avLst/>
          </a:prstGeom>
        </p:spPr>
      </p:pic>
      <p:sp>
        <p:nvSpPr>
          <p:cNvPr id="4" name="Text Placeholder 8">
            <a:extLst>
              <a:ext uri="{FF2B5EF4-FFF2-40B4-BE49-F238E27FC236}">
                <a16:creationId xmlns:a16="http://schemas.microsoft.com/office/drawing/2014/main" id="{3871A414-1841-024A-A3E7-568A8B934D97}"/>
              </a:ext>
            </a:extLst>
          </p:cNvPr>
          <p:cNvSpPr>
            <a:spLocks noGrp="1"/>
          </p:cNvSpPr>
          <p:nvPr>
            <p:ph type="body" sz="quarter" idx="10"/>
          </p:nvPr>
        </p:nvSpPr>
        <p:spPr>
          <a:xfrm>
            <a:off x="906260" y="1764649"/>
            <a:ext cx="4956657" cy="2687036"/>
          </a:xfrm>
        </p:spPr>
        <p:txBody>
          <a:bodyPr anchor="ctr" anchorCtr="0">
            <a:noAutofit/>
          </a:bodyPr>
          <a:lstStyle>
            <a:lvl1pPr>
              <a:defRPr sz="4400" b="1" i="0">
                <a:solidFill>
                  <a:srgbClr val="000000"/>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55435490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708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1 - Ligh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75CC-B8B7-324B-8B99-4A5C36B98875}"/>
              </a:ext>
            </a:extLst>
          </p:cNvPr>
          <p:cNvSpPr>
            <a:spLocks noGrp="1"/>
          </p:cNvSpPr>
          <p:nvPr>
            <p:ph type="sldNum" sz="quarter" idx="16"/>
          </p:nvPr>
        </p:nvSpPr>
        <p:spPr>
          <a:xfrm>
            <a:off x="11386949" y="6376447"/>
            <a:ext cx="431242" cy="365125"/>
          </a:xfrm>
        </p:spPr>
        <p:txBody>
          <a:bodyPr/>
          <a:lstStyle/>
          <a:p>
            <a:fld id="{E10D9C5A-0CF0-7C4C-9C4F-8D531DCA2DD4}" type="slidenum">
              <a:rPr lang="en-US" smtClean="0"/>
              <a:pPr/>
              <a:t>‹#›</a:t>
            </a:fld>
            <a:endParaRPr lang="en-US"/>
          </a:p>
        </p:txBody>
      </p:sp>
      <p:sp>
        <p:nvSpPr>
          <p:cNvPr id="7" name="Text Placeholder 4">
            <a:extLst>
              <a:ext uri="{FF2B5EF4-FFF2-40B4-BE49-F238E27FC236}">
                <a16:creationId xmlns:a16="http://schemas.microsoft.com/office/drawing/2014/main" id="{02275764-C7A8-5640-B3AC-B3FDF0F386FC}"/>
              </a:ext>
            </a:extLst>
          </p:cNvPr>
          <p:cNvSpPr>
            <a:spLocks noGrp="1"/>
          </p:cNvSpPr>
          <p:nvPr>
            <p:ph type="body" sz="quarter" idx="11"/>
          </p:nvPr>
        </p:nvSpPr>
        <p:spPr>
          <a:xfrm>
            <a:off x="522288" y="1316038"/>
            <a:ext cx="10531475" cy="5024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B3C7F884-C9EC-3749-8DA5-4469296992A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5871125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5" y="2323498"/>
            <a:ext cx="5296581"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0" y="2843429"/>
            <a:ext cx="529658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5281894" cy="1445373"/>
          </a:xfrm>
        </p:spPr>
        <p:txBody>
          <a:bodyPr>
            <a:noAutofit/>
          </a:bodyPr>
          <a:lstStyle>
            <a:lvl1pPr>
              <a:lnSpc>
                <a:spcPct val="100000"/>
              </a:lnSpc>
              <a:defRPr sz="1200" b="0" i="0">
                <a:solidFill>
                  <a:srgbClr val="000000"/>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8" name="Text Placeholder 11">
            <a:extLst>
              <a:ext uri="{FF2B5EF4-FFF2-40B4-BE49-F238E27FC236}">
                <a16:creationId xmlns:a16="http://schemas.microsoft.com/office/drawing/2014/main" id="{0F509B07-55BC-8C4A-B000-2B02FB2CB2DD}"/>
              </a:ext>
            </a:extLst>
          </p:cNvPr>
          <p:cNvSpPr>
            <a:spLocks noGrp="1"/>
          </p:cNvSpPr>
          <p:nvPr>
            <p:ph type="body" sz="quarter" idx="18" hasCustomPrompt="1"/>
          </p:nvPr>
        </p:nvSpPr>
        <p:spPr>
          <a:xfrm>
            <a:off x="6319685" y="2323498"/>
            <a:ext cx="5296581"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29" name="Text Placeholder 11">
            <a:extLst>
              <a:ext uri="{FF2B5EF4-FFF2-40B4-BE49-F238E27FC236}">
                <a16:creationId xmlns:a16="http://schemas.microsoft.com/office/drawing/2014/main" id="{CDFE5456-FEB7-C545-993D-201AA1F2DAEA}"/>
              </a:ext>
            </a:extLst>
          </p:cNvPr>
          <p:cNvSpPr>
            <a:spLocks noGrp="1"/>
          </p:cNvSpPr>
          <p:nvPr>
            <p:ph type="body" sz="quarter" idx="19" hasCustomPrompt="1"/>
          </p:nvPr>
        </p:nvSpPr>
        <p:spPr>
          <a:xfrm>
            <a:off x="6319680" y="2843429"/>
            <a:ext cx="529658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30" name="Content Placeholder 2">
            <a:extLst>
              <a:ext uri="{FF2B5EF4-FFF2-40B4-BE49-F238E27FC236}">
                <a16:creationId xmlns:a16="http://schemas.microsoft.com/office/drawing/2014/main" id="{013543A7-3DA8-6046-8950-0E656F12A66A}"/>
              </a:ext>
            </a:extLst>
          </p:cNvPr>
          <p:cNvSpPr>
            <a:spLocks noGrp="1"/>
          </p:cNvSpPr>
          <p:nvPr>
            <p:ph sz="quarter" idx="20" hasCustomPrompt="1"/>
          </p:nvPr>
        </p:nvSpPr>
        <p:spPr>
          <a:xfrm>
            <a:off x="6328486" y="3543577"/>
            <a:ext cx="5281894" cy="1445373"/>
          </a:xfrm>
        </p:spPr>
        <p:txBody>
          <a:bodyPr>
            <a:noAutofit/>
          </a:bodyPr>
          <a:lstStyle>
            <a:lvl1pPr>
              <a:lnSpc>
                <a:spcPct val="100000"/>
              </a:lnSpc>
              <a:defRPr sz="1200" b="0" i="0">
                <a:solidFill>
                  <a:srgbClr val="000000"/>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2" name="Picture Placeholder 10">
            <a:extLst>
              <a:ext uri="{FF2B5EF4-FFF2-40B4-BE49-F238E27FC236}">
                <a16:creationId xmlns:a16="http://schemas.microsoft.com/office/drawing/2014/main" id="{753B23CD-03A6-5A48-94DD-F3487E7D15F2}"/>
              </a:ext>
            </a:extLst>
          </p:cNvPr>
          <p:cNvSpPr>
            <a:spLocks noGrp="1"/>
          </p:cNvSpPr>
          <p:nvPr>
            <p:ph type="pic" sz="quarter" idx="21" hasCustomPrompt="1"/>
          </p:nvPr>
        </p:nvSpPr>
        <p:spPr>
          <a:xfrm>
            <a:off x="63196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45B84183-4F3E-4D40-A9EF-444C207BD3F4}"/>
              </a:ext>
            </a:extLst>
          </p:cNvPr>
          <p:cNvSpPr>
            <a:spLocks noGrp="1"/>
          </p:cNvSpPr>
          <p:nvPr>
            <p:ph type="sldNum" sz="quarter" idx="22"/>
          </p:nvPr>
        </p:nvSpPr>
        <p:spPr>
          <a:xfrm>
            <a:off x="11386949" y="6376447"/>
            <a:ext cx="431242"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339300417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0"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18" name="Text Placeholder 11">
            <a:extLst>
              <a:ext uri="{FF2B5EF4-FFF2-40B4-BE49-F238E27FC236}">
                <a16:creationId xmlns:a16="http://schemas.microsoft.com/office/drawing/2014/main" id="{F5850C68-ABEF-054D-A777-A5BFDC442B20}"/>
              </a:ext>
            </a:extLst>
          </p:cNvPr>
          <p:cNvSpPr>
            <a:spLocks noGrp="1"/>
          </p:cNvSpPr>
          <p:nvPr>
            <p:ph type="body" sz="quarter" idx="18" hasCustomPrompt="1"/>
          </p:nvPr>
        </p:nvSpPr>
        <p:spPr>
          <a:xfrm>
            <a:off x="4126819"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9" name="Text Placeholder 11">
            <a:extLst>
              <a:ext uri="{FF2B5EF4-FFF2-40B4-BE49-F238E27FC236}">
                <a16:creationId xmlns:a16="http://schemas.microsoft.com/office/drawing/2014/main" id="{0B777012-382E-E74C-A2FD-E8D0A0258ED7}"/>
              </a:ext>
            </a:extLst>
          </p:cNvPr>
          <p:cNvSpPr>
            <a:spLocks noGrp="1"/>
          </p:cNvSpPr>
          <p:nvPr>
            <p:ph type="body" sz="quarter" idx="19" hasCustomPrompt="1"/>
          </p:nvPr>
        </p:nvSpPr>
        <p:spPr>
          <a:xfrm>
            <a:off x="4126813"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20" name="Content Placeholder 2">
            <a:extLst>
              <a:ext uri="{FF2B5EF4-FFF2-40B4-BE49-F238E27FC236}">
                <a16:creationId xmlns:a16="http://schemas.microsoft.com/office/drawing/2014/main" id="{D62DD855-B122-5442-A29B-878026B617DE}"/>
              </a:ext>
            </a:extLst>
          </p:cNvPr>
          <p:cNvSpPr>
            <a:spLocks noGrp="1"/>
          </p:cNvSpPr>
          <p:nvPr>
            <p:ph sz="quarter" idx="20" hasCustomPrompt="1"/>
          </p:nvPr>
        </p:nvSpPr>
        <p:spPr>
          <a:xfrm>
            <a:off x="4135619"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b="0" i="0">
                <a:latin typeface="Source Sans Pro" panose="020B0503030403020204" pitchFamily="34" charset="0"/>
                <a:ea typeface="Source Sans Pro" panose="020B0503030403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4"/>
            <a:endParaRPr lang="en-US"/>
          </a:p>
        </p:txBody>
      </p:sp>
      <p:sp>
        <p:nvSpPr>
          <p:cNvPr id="22" name="Picture Placeholder 10">
            <a:extLst>
              <a:ext uri="{FF2B5EF4-FFF2-40B4-BE49-F238E27FC236}">
                <a16:creationId xmlns:a16="http://schemas.microsoft.com/office/drawing/2014/main" id="{B4B0711D-CD4B-9948-9754-DD5731225CC8}"/>
              </a:ext>
            </a:extLst>
          </p:cNvPr>
          <p:cNvSpPr>
            <a:spLocks noGrp="1"/>
          </p:cNvSpPr>
          <p:nvPr>
            <p:ph type="pic" sz="quarter" idx="21" hasCustomPrompt="1"/>
          </p:nvPr>
        </p:nvSpPr>
        <p:spPr>
          <a:xfrm>
            <a:off x="4126813"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3" name="Text Placeholder 11">
            <a:extLst>
              <a:ext uri="{FF2B5EF4-FFF2-40B4-BE49-F238E27FC236}">
                <a16:creationId xmlns:a16="http://schemas.microsoft.com/office/drawing/2014/main" id="{4A6F2F9B-A11A-9647-9625-C34AD6993FFA}"/>
              </a:ext>
            </a:extLst>
          </p:cNvPr>
          <p:cNvSpPr>
            <a:spLocks noGrp="1"/>
          </p:cNvSpPr>
          <p:nvPr>
            <p:ph type="body" sz="quarter" idx="22" hasCustomPrompt="1"/>
          </p:nvPr>
        </p:nvSpPr>
        <p:spPr>
          <a:xfrm>
            <a:off x="7733619"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24" name="Text Placeholder 11">
            <a:extLst>
              <a:ext uri="{FF2B5EF4-FFF2-40B4-BE49-F238E27FC236}">
                <a16:creationId xmlns:a16="http://schemas.microsoft.com/office/drawing/2014/main" id="{5E0656D9-B92E-AC41-A153-3B5CB234F10B}"/>
              </a:ext>
            </a:extLst>
          </p:cNvPr>
          <p:cNvSpPr>
            <a:spLocks noGrp="1"/>
          </p:cNvSpPr>
          <p:nvPr>
            <p:ph type="body" sz="quarter" idx="23" hasCustomPrompt="1"/>
          </p:nvPr>
        </p:nvSpPr>
        <p:spPr>
          <a:xfrm>
            <a:off x="7733613"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25" name="Content Placeholder 2">
            <a:extLst>
              <a:ext uri="{FF2B5EF4-FFF2-40B4-BE49-F238E27FC236}">
                <a16:creationId xmlns:a16="http://schemas.microsoft.com/office/drawing/2014/main" id="{316C2FF3-4EA0-D142-876B-FB517AC850B4}"/>
              </a:ext>
            </a:extLst>
          </p:cNvPr>
          <p:cNvSpPr>
            <a:spLocks noGrp="1"/>
          </p:cNvSpPr>
          <p:nvPr>
            <p:ph sz="quarter" idx="24" hasCustomPrompt="1"/>
          </p:nvPr>
        </p:nvSpPr>
        <p:spPr>
          <a:xfrm>
            <a:off x="7742419"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b="0" i="0">
                <a:latin typeface="Source Sans Pro" panose="020B0503030403020204" pitchFamily="34" charset="0"/>
                <a:ea typeface="Source Sans Pro" panose="020B0503030403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4"/>
            <a:endParaRPr lang="en-US"/>
          </a:p>
        </p:txBody>
      </p:sp>
      <p:sp>
        <p:nvSpPr>
          <p:cNvPr id="27" name="Picture Placeholder 10">
            <a:extLst>
              <a:ext uri="{FF2B5EF4-FFF2-40B4-BE49-F238E27FC236}">
                <a16:creationId xmlns:a16="http://schemas.microsoft.com/office/drawing/2014/main" id="{BF282AB9-988A-3245-9093-7FB02B2F0866}"/>
              </a:ext>
            </a:extLst>
          </p:cNvPr>
          <p:cNvSpPr>
            <a:spLocks noGrp="1"/>
          </p:cNvSpPr>
          <p:nvPr>
            <p:ph type="pic" sz="quarter" idx="25" hasCustomPrompt="1"/>
          </p:nvPr>
        </p:nvSpPr>
        <p:spPr>
          <a:xfrm>
            <a:off x="7733613"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DF6714B1-C374-A84B-9859-B8809ED8E2CA}"/>
              </a:ext>
            </a:extLst>
          </p:cNvPr>
          <p:cNvSpPr>
            <a:spLocks noGrp="1"/>
          </p:cNvSpPr>
          <p:nvPr>
            <p:ph type="sldNum" sz="quarter" idx="2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32760432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column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1"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48" name="Text Placeholder 11">
            <a:extLst>
              <a:ext uri="{FF2B5EF4-FFF2-40B4-BE49-F238E27FC236}">
                <a16:creationId xmlns:a16="http://schemas.microsoft.com/office/drawing/2014/main" id="{AA3CB66D-00E3-D743-A865-943593477E52}"/>
              </a:ext>
            </a:extLst>
          </p:cNvPr>
          <p:cNvSpPr>
            <a:spLocks noGrp="1"/>
          </p:cNvSpPr>
          <p:nvPr>
            <p:ph type="body" sz="quarter" idx="18" hasCustomPrompt="1"/>
          </p:nvPr>
        </p:nvSpPr>
        <p:spPr>
          <a:xfrm>
            <a:off x="3288620"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49" name="Text Placeholder 11">
            <a:extLst>
              <a:ext uri="{FF2B5EF4-FFF2-40B4-BE49-F238E27FC236}">
                <a16:creationId xmlns:a16="http://schemas.microsoft.com/office/drawing/2014/main" id="{0FE824F8-1540-814E-B1B2-7B0C9FEC706E}"/>
              </a:ext>
            </a:extLst>
          </p:cNvPr>
          <p:cNvSpPr>
            <a:spLocks noGrp="1"/>
          </p:cNvSpPr>
          <p:nvPr>
            <p:ph type="body" sz="quarter" idx="19" hasCustomPrompt="1"/>
          </p:nvPr>
        </p:nvSpPr>
        <p:spPr>
          <a:xfrm>
            <a:off x="3288615"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50" name="Content Placeholder 2">
            <a:extLst>
              <a:ext uri="{FF2B5EF4-FFF2-40B4-BE49-F238E27FC236}">
                <a16:creationId xmlns:a16="http://schemas.microsoft.com/office/drawing/2014/main" id="{46821001-C3C7-7047-A6FA-0D5E9C2CE28A}"/>
              </a:ext>
            </a:extLst>
          </p:cNvPr>
          <p:cNvSpPr>
            <a:spLocks noGrp="1"/>
          </p:cNvSpPr>
          <p:nvPr>
            <p:ph sz="quarter" idx="20" hasCustomPrompt="1"/>
          </p:nvPr>
        </p:nvSpPr>
        <p:spPr>
          <a:xfrm>
            <a:off x="3297420"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2" name="Picture Placeholder 10">
            <a:extLst>
              <a:ext uri="{FF2B5EF4-FFF2-40B4-BE49-F238E27FC236}">
                <a16:creationId xmlns:a16="http://schemas.microsoft.com/office/drawing/2014/main" id="{A4AD33FC-CFDD-CF48-9FA6-AA1E845C9F57}"/>
              </a:ext>
            </a:extLst>
          </p:cNvPr>
          <p:cNvSpPr>
            <a:spLocks noGrp="1"/>
          </p:cNvSpPr>
          <p:nvPr>
            <p:ph type="pic" sz="quarter" idx="21" hasCustomPrompt="1"/>
          </p:nvPr>
        </p:nvSpPr>
        <p:spPr>
          <a:xfrm>
            <a:off x="3288614"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53" name="Text Placeholder 11">
            <a:extLst>
              <a:ext uri="{FF2B5EF4-FFF2-40B4-BE49-F238E27FC236}">
                <a16:creationId xmlns:a16="http://schemas.microsoft.com/office/drawing/2014/main" id="{23025BD6-A97F-0147-9FE2-BE234E36B28F}"/>
              </a:ext>
            </a:extLst>
          </p:cNvPr>
          <p:cNvSpPr>
            <a:spLocks noGrp="1"/>
          </p:cNvSpPr>
          <p:nvPr>
            <p:ph type="body" sz="quarter" idx="22" hasCustomPrompt="1"/>
          </p:nvPr>
        </p:nvSpPr>
        <p:spPr>
          <a:xfrm>
            <a:off x="6048753"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54" name="Text Placeholder 11">
            <a:extLst>
              <a:ext uri="{FF2B5EF4-FFF2-40B4-BE49-F238E27FC236}">
                <a16:creationId xmlns:a16="http://schemas.microsoft.com/office/drawing/2014/main" id="{E0FADF07-4DEC-2F4E-9F43-4B023775964F}"/>
              </a:ext>
            </a:extLst>
          </p:cNvPr>
          <p:cNvSpPr>
            <a:spLocks noGrp="1"/>
          </p:cNvSpPr>
          <p:nvPr>
            <p:ph type="body" sz="quarter" idx="23" hasCustomPrompt="1"/>
          </p:nvPr>
        </p:nvSpPr>
        <p:spPr>
          <a:xfrm>
            <a:off x="6048748"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55" name="Content Placeholder 2">
            <a:extLst>
              <a:ext uri="{FF2B5EF4-FFF2-40B4-BE49-F238E27FC236}">
                <a16:creationId xmlns:a16="http://schemas.microsoft.com/office/drawing/2014/main" id="{FA5C23A2-D20D-9349-8A10-391403A62853}"/>
              </a:ext>
            </a:extLst>
          </p:cNvPr>
          <p:cNvSpPr>
            <a:spLocks noGrp="1"/>
          </p:cNvSpPr>
          <p:nvPr>
            <p:ph sz="quarter" idx="24" hasCustomPrompt="1"/>
          </p:nvPr>
        </p:nvSpPr>
        <p:spPr>
          <a:xfrm>
            <a:off x="6057553"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7" name="Picture Placeholder 10">
            <a:extLst>
              <a:ext uri="{FF2B5EF4-FFF2-40B4-BE49-F238E27FC236}">
                <a16:creationId xmlns:a16="http://schemas.microsoft.com/office/drawing/2014/main" id="{9575E9FF-AA20-D348-A278-CDD31B5D5C08}"/>
              </a:ext>
            </a:extLst>
          </p:cNvPr>
          <p:cNvSpPr>
            <a:spLocks noGrp="1"/>
          </p:cNvSpPr>
          <p:nvPr>
            <p:ph type="pic" sz="quarter" idx="25" hasCustomPrompt="1"/>
          </p:nvPr>
        </p:nvSpPr>
        <p:spPr>
          <a:xfrm>
            <a:off x="6048747"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58" name="Text Placeholder 11">
            <a:extLst>
              <a:ext uri="{FF2B5EF4-FFF2-40B4-BE49-F238E27FC236}">
                <a16:creationId xmlns:a16="http://schemas.microsoft.com/office/drawing/2014/main" id="{8B9F4A41-C469-064B-BF64-C73AAA5BB884}"/>
              </a:ext>
            </a:extLst>
          </p:cNvPr>
          <p:cNvSpPr>
            <a:spLocks noGrp="1"/>
          </p:cNvSpPr>
          <p:nvPr>
            <p:ph type="body" sz="quarter" idx="26" hasCustomPrompt="1"/>
          </p:nvPr>
        </p:nvSpPr>
        <p:spPr>
          <a:xfrm>
            <a:off x="8808887"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59" name="Text Placeholder 11">
            <a:extLst>
              <a:ext uri="{FF2B5EF4-FFF2-40B4-BE49-F238E27FC236}">
                <a16:creationId xmlns:a16="http://schemas.microsoft.com/office/drawing/2014/main" id="{04BF0831-AC94-6A45-88B8-AB25B0CE380D}"/>
              </a:ext>
            </a:extLst>
          </p:cNvPr>
          <p:cNvSpPr>
            <a:spLocks noGrp="1"/>
          </p:cNvSpPr>
          <p:nvPr>
            <p:ph type="body" sz="quarter" idx="27" hasCustomPrompt="1"/>
          </p:nvPr>
        </p:nvSpPr>
        <p:spPr>
          <a:xfrm>
            <a:off x="8808882"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60" name="Content Placeholder 2">
            <a:extLst>
              <a:ext uri="{FF2B5EF4-FFF2-40B4-BE49-F238E27FC236}">
                <a16:creationId xmlns:a16="http://schemas.microsoft.com/office/drawing/2014/main" id="{429F488B-1C34-E34E-8F40-6316BDF6CE59}"/>
              </a:ext>
            </a:extLst>
          </p:cNvPr>
          <p:cNvSpPr>
            <a:spLocks noGrp="1"/>
          </p:cNvSpPr>
          <p:nvPr>
            <p:ph sz="quarter" idx="28" hasCustomPrompt="1"/>
          </p:nvPr>
        </p:nvSpPr>
        <p:spPr>
          <a:xfrm>
            <a:off x="8817687"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2" name="Picture Placeholder 10">
            <a:extLst>
              <a:ext uri="{FF2B5EF4-FFF2-40B4-BE49-F238E27FC236}">
                <a16:creationId xmlns:a16="http://schemas.microsoft.com/office/drawing/2014/main" id="{A72D4981-5E09-4D48-AD22-90D0488E6A4C}"/>
              </a:ext>
            </a:extLst>
          </p:cNvPr>
          <p:cNvSpPr>
            <a:spLocks noGrp="1"/>
          </p:cNvSpPr>
          <p:nvPr>
            <p:ph type="pic" sz="quarter" idx="29" hasCustomPrompt="1"/>
          </p:nvPr>
        </p:nvSpPr>
        <p:spPr>
          <a:xfrm>
            <a:off x="8808881"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61E5D7B3-895A-CA44-8FCF-25451CBC8B3E}"/>
              </a:ext>
            </a:extLst>
          </p:cNvPr>
          <p:cNvSpPr>
            <a:spLocks noGrp="1"/>
          </p:cNvSpPr>
          <p:nvPr>
            <p:ph type="sldNum" sz="quarter" idx="30"/>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93654247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 L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E91D949F-452A-F24D-BBF9-8BBC26309E4D}"/>
              </a:ext>
            </a:extLst>
          </p:cNvPr>
          <p:cNvSpPr>
            <a:spLocks noGrp="1"/>
          </p:cNvSpPr>
          <p:nvPr>
            <p:ph type="body" sz="quarter" idx="16" hasCustomPrompt="1"/>
          </p:nvPr>
        </p:nvSpPr>
        <p:spPr>
          <a:xfrm>
            <a:off x="528486"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01</a:t>
            </a:r>
            <a:endParaRPr lang="en-GB"/>
          </a:p>
        </p:txBody>
      </p:sp>
      <p:cxnSp>
        <p:nvCxnSpPr>
          <p:cNvPr id="5" name="Straight Connector 4">
            <a:extLst>
              <a:ext uri="{FF2B5EF4-FFF2-40B4-BE49-F238E27FC236}">
                <a16:creationId xmlns:a16="http://schemas.microsoft.com/office/drawing/2014/main" id="{34687E05-83E2-2047-AF2B-D93286B5741B}"/>
              </a:ext>
            </a:extLst>
          </p:cNvPr>
          <p:cNvCxnSpPr>
            <a:cxnSpLocks/>
          </p:cNvCxnSpPr>
          <p:nvPr userDrawn="1"/>
        </p:nvCxnSpPr>
        <p:spPr>
          <a:xfrm>
            <a:off x="588088" y="3095975"/>
            <a:ext cx="10922701" cy="0"/>
          </a:xfrm>
          <a:prstGeom prst="line">
            <a:avLst/>
          </a:prstGeom>
          <a:noFill/>
          <a:ln w="12700" cap="flat">
            <a:solidFill>
              <a:srgbClr val="BCBCBC"/>
            </a:solidFill>
            <a:prstDash val="solid"/>
            <a:miter lim="400000"/>
          </a:ln>
          <a:effectLst/>
          <a:sp3d/>
        </p:spPr>
        <p:style>
          <a:lnRef idx="0">
            <a:scrgbClr r="0" g="0" b="0"/>
          </a:lnRef>
          <a:fillRef idx="0">
            <a:scrgbClr r="0" g="0" b="0"/>
          </a:fillRef>
          <a:effectRef idx="0">
            <a:scrgbClr r="0" g="0" b="0"/>
          </a:effectRef>
          <a:fontRef idx="none"/>
        </p:style>
      </p:cxnSp>
      <p:sp>
        <p:nvSpPr>
          <p:cNvPr id="13" name="Content Placeholder 2">
            <a:extLst>
              <a:ext uri="{FF2B5EF4-FFF2-40B4-BE49-F238E27FC236}">
                <a16:creationId xmlns:a16="http://schemas.microsoft.com/office/drawing/2014/main" id="{79C6ADCC-E01D-D84E-AA85-9FEF17E4C145}"/>
              </a:ext>
            </a:extLst>
          </p:cNvPr>
          <p:cNvSpPr>
            <a:spLocks noGrp="1"/>
          </p:cNvSpPr>
          <p:nvPr>
            <p:ph sz="quarter" idx="14" hasCustomPrompt="1"/>
          </p:nvPr>
        </p:nvSpPr>
        <p:spPr>
          <a:xfrm>
            <a:off x="537286"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7" name="Oval 6">
            <a:extLst>
              <a:ext uri="{FF2B5EF4-FFF2-40B4-BE49-F238E27FC236}">
                <a16:creationId xmlns:a16="http://schemas.microsoft.com/office/drawing/2014/main" id="{3AC99B3F-75FF-284C-8382-25BE5E55F9C4}"/>
              </a:ext>
            </a:extLst>
          </p:cNvPr>
          <p:cNvSpPr/>
          <p:nvPr userDrawn="1"/>
        </p:nvSpPr>
        <p:spPr>
          <a:xfrm>
            <a:off x="494570"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7" name="Text Placeholder 11">
            <a:extLst>
              <a:ext uri="{FF2B5EF4-FFF2-40B4-BE49-F238E27FC236}">
                <a16:creationId xmlns:a16="http://schemas.microsoft.com/office/drawing/2014/main" id="{BF9003C8-4BA3-9047-8644-844311E140EA}"/>
              </a:ext>
            </a:extLst>
          </p:cNvPr>
          <p:cNvSpPr>
            <a:spLocks noGrp="1"/>
          </p:cNvSpPr>
          <p:nvPr>
            <p:ph type="body" sz="quarter" idx="17" hasCustomPrompt="1"/>
          </p:nvPr>
        </p:nvSpPr>
        <p:spPr>
          <a:xfrm>
            <a:off x="2348820"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02</a:t>
            </a:r>
            <a:endParaRPr lang="en-GB"/>
          </a:p>
        </p:txBody>
      </p:sp>
      <p:sp>
        <p:nvSpPr>
          <p:cNvPr id="18" name="Content Placeholder 2">
            <a:extLst>
              <a:ext uri="{FF2B5EF4-FFF2-40B4-BE49-F238E27FC236}">
                <a16:creationId xmlns:a16="http://schemas.microsoft.com/office/drawing/2014/main" id="{6F6E9D90-99F3-C84E-A28A-6BFA26D3D20F}"/>
              </a:ext>
            </a:extLst>
          </p:cNvPr>
          <p:cNvSpPr>
            <a:spLocks noGrp="1"/>
          </p:cNvSpPr>
          <p:nvPr>
            <p:ph sz="quarter" idx="18" hasCustomPrompt="1"/>
          </p:nvPr>
        </p:nvSpPr>
        <p:spPr>
          <a:xfrm>
            <a:off x="2357620"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2" name="Oval 21">
            <a:extLst>
              <a:ext uri="{FF2B5EF4-FFF2-40B4-BE49-F238E27FC236}">
                <a16:creationId xmlns:a16="http://schemas.microsoft.com/office/drawing/2014/main" id="{C5DE3D73-2516-7D4D-B580-EEF2E82CF43E}"/>
              </a:ext>
            </a:extLst>
          </p:cNvPr>
          <p:cNvSpPr/>
          <p:nvPr userDrawn="1"/>
        </p:nvSpPr>
        <p:spPr>
          <a:xfrm>
            <a:off x="2314904"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3" name="Text Placeholder 11">
            <a:extLst>
              <a:ext uri="{FF2B5EF4-FFF2-40B4-BE49-F238E27FC236}">
                <a16:creationId xmlns:a16="http://schemas.microsoft.com/office/drawing/2014/main" id="{9F1BFB3F-24F0-3546-ADC1-AF6D98A72FA6}"/>
              </a:ext>
            </a:extLst>
          </p:cNvPr>
          <p:cNvSpPr>
            <a:spLocks noGrp="1"/>
          </p:cNvSpPr>
          <p:nvPr>
            <p:ph type="body" sz="quarter" idx="19" hasCustomPrompt="1"/>
          </p:nvPr>
        </p:nvSpPr>
        <p:spPr>
          <a:xfrm>
            <a:off x="4177619"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03</a:t>
            </a:r>
            <a:endParaRPr lang="en-GB"/>
          </a:p>
        </p:txBody>
      </p:sp>
      <p:sp>
        <p:nvSpPr>
          <p:cNvPr id="24" name="Content Placeholder 2">
            <a:extLst>
              <a:ext uri="{FF2B5EF4-FFF2-40B4-BE49-F238E27FC236}">
                <a16:creationId xmlns:a16="http://schemas.microsoft.com/office/drawing/2014/main" id="{67BA38A1-99E8-A44A-9D0E-A5D82CFB9922}"/>
              </a:ext>
            </a:extLst>
          </p:cNvPr>
          <p:cNvSpPr>
            <a:spLocks noGrp="1"/>
          </p:cNvSpPr>
          <p:nvPr>
            <p:ph sz="quarter" idx="20" hasCustomPrompt="1"/>
          </p:nvPr>
        </p:nvSpPr>
        <p:spPr>
          <a:xfrm>
            <a:off x="4186419"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5" name="Oval 24">
            <a:extLst>
              <a:ext uri="{FF2B5EF4-FFF2-40B4-BE49-F238E27FC236}">
                <a16:creationId xmlns:a16="http://schemas.microsoft.com/office/drawing/2014/main" id="{70158864-DE79-2943-9175-75685B9300A4}"/>
              </a:ext>
            </a:extLst>
          </p:cNvPr>
          <p:cNvSpPr/>
          <p:nvPr userDrawn="1"/>
        </p:nvSpPr>
        <p:spPr>
          <a:xfrm>
            <a:off x="41437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6" name="Text Placeholder 11">
            <a:extLst>
              <a:ext uri="{FF2B5EF4-FFF2-40B4-BE49-F238E27FC236}">
                <a16:creationId xmlns:a16="http://schemas.microsoft.com/office/drawing/2014/main" id="{2958B3E9-BE4E-6241-A331-0879BB6B2CF7}"/>
              </a:ext>
            </a:extLst>
          </p:cNvPr>
          <p:cNvSpPr>
            <a:spLocks noGrp="1"/>
          </p:cNvSpPr>
          <p:nvPr>
            <p:ph type="body" sz="quarter" idx="21" hasCustomPrompt="1"/>
          </p:nvPr>
        </p:nvSpPr>
        <p:spPr>
          <a:xfrm>
            <a:off x="5997953"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04</a:t>
            </a:r>
            <a:endParaRPr lang="en-GB"/>
          </a:p>
        </p:txBody>
      </p:sp>
      <p:sp>
        <p:nvSpPr>
          <p:cNvPr id="27" name="Content Placeholder 2">
            <a:extLst>
              <a:ext uri="{FF2B5EF4-FFF2-40B4-BE49-F238E27FC236}">
                <a16:creationId xmlns:a16="http://schemas.microsoft.com/office/drawing/2014/main" id="{097520A5-660B-E043-A7DE-34F2D88FBA93}"/>
              </a:ext>
            </a:extLst>
          </p:cNvPr>
          <p:cNvSpPr>
            <a:spLocks noGrp="1"/>
          </p:cNvSpPr>
          <p:nvPr>
            <p:ph sz="quarter" idx="22" hasCustomPrompt="1"/>
          </p:nvPr>
        </p:nvSpPr>
        <p:spPr>
          <a:xfrm>
            <a:off x="6006753"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8" name="Oval 27">
            <a:extLst>
              <a:ext uri="{FF2B5EF4-FFF2-40B4-BE49-F238E27FC236}">
                <a16:creationId xmlns:a16="http://schemas.microsoft.com/office/drawing/2014/main" id="{41DB5580-5F09-D24F-83A4-FB3A5238F028}"/>
              </a:ext>
            </a:extLst>
          </p:cNvPr>
          <p:cNvSpPr/>
          <p:nvPr userDrawn="1"/>
        </p:nvSpPr>
        <p:spPr>
          <a:xfrm>
            <a:off x="5964037"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9" name="Text Placeholder 11">
            <a:extLst>
              <a:ext uri="{FF2B5EF4-FFF2-40B4-BE49-F238E27FC236}">
                <a16:creationId xmlns:a16="http://schemas.microsoft.com/office/drawing/2014/main" id="{B772D8F9-DF49-BA40-8218-30BCF645A097}"/>
              </a:ext>
            </a:extLst>
          </p:cNvPr>
          <p:cNvSpPr>
            <a:spLocks noGrp="1"/>
          </p:cNvSpPr>
          <p:nvPr>
            <p:ph type="body" sz="quarter" idx="23" hasCustomPrompt="1"/>
          </p:nvPr>
        </p:nvSpPr>
        <p:spPr>
          <a:xfrm>
            <a:off x="7792885"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05</a:t>
            </a:r>
            <a:endParaRPr lang="en-GB"/>
          </a:p>
        </p:txBody>
      </p:sp>
      <p:sp>
        <p:nvSpPr>
          <p:cNvPr id="30" name="Content Placeholder 2">
            <a:extLst>
              <a:ext uri="{FF2B5EF4-FFF2-40B4-BE49-F238E27FC236}">
                <a16:creationId xmlns:a16="http://schemas.microsoft.com/office/drawing/2014/main" id="{15FE7CF6-7449-E54F-AED6-28E9EBF239BC}"/>
              </a:ext>
            </a:extLst>
          </p:cNvPr>
          <p:cNvSpPr>
            <a:spLocks noGrp="1"/>
          </p:cNvSpPr>
          <p:nvPr>
            <p:ph sz="quarter" idx="24" hasCustomPrompt="1"/>
          </p:nvPr>
        </p:nvSpPr>
        <p:spPr>
          <a:xfrm>
            <a:off x="7801685"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1" name="Oval 30">
            <a:extLst>
              <a:ext uri="{FF2B5EF4-FFF2-40B4-BE49-F238E27FC236}">
                <a16:creationId xmlns:a16="http://schemas.microsoft.com/office/drawing/2014/main" id="{7A532D4C-FDBA-8B41-B686-6C4DE4E6D2B7}"/>
              </a:ext>
            </a:extLst>
          </p:cNvPr>
          <p:cNvSpPr/>
          <p:nvPr userDrawn="1"/>
        </p:nvSpPr>
        <p:spPr>
          <a:xfrm>
            <a:off x="7758969"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32" name="Text Placeholder 11">
            <a:extLst>
              <a:ext uri="{FF2B5EF4-FFF2-40B4-BE49-F238E27FC236}">
                <a16:creationId xmlns:a16="http://schemas.microsoft.com/office/drawing/2014/main" id="{3EA55EC4-B409-A046-8D9A-CBE065882934}"/>
              </a:ext>
            </a:extLst>
          </p:cNvPr>
          <p:cNvSpPr>
            <a:spLocks noGrp="1"/>
          </p:cNvSpPr>
          <p:nvPr>
            <p:ph type="body" sz="quarter" idx="25" hasCustomPrompt="1"/>
          </p:nvPr>
        </p:nvSpPr>
        <p:spPr>
          <a:xfrm>
            <a:off x="9613219"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06</a:t>
            </a:r>
            <a:endParaRPr lang="en-GB"/>
          </a:p>
        </p:txBody>
      </p:sp>
      <p:sp>
        <p:nvSpPr>
          <p:cNvPr id="33" name="Content Placeholder 2">
            <a:extLst>
              <a:ext uri="{FF2B5EF4-FFF2-40B4-BE49-F238E27FC236}">
                <a16:creationId xmlns:a16="http://schemas.microsoft.com/office/drawing/2014/main" id="{5B0249D2-EC90-0D4F-9140-51B1039E6DE4}"/>
              </a:ext>
            </a:extLst>
          </p:cNvPr>
          <p:cNvSpPr>
            <a:spLocks noGrp="1"/>
          </p:cNvSpPr>
          <p:nvPr>
            <p:ph sz="quarter" idx="26" hasCustomPrompt="1"/>
          </p:nvPr>
        </p:nvSpPr>
        <p:spPr>
          <a:xfrm>
            <a:off x="9622019"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4" name="Oval 33">
            <a:extLst>
              <a:ext uri="{FF2B5EF4-FFF2-40B4-BE49-F238E27FC236}">
                <a16:creationId xmlns:a16="http://schemas.microsoft.com/office/drawing/2014/main" id="{81FD1351-C926-144B-8734-968FB2D548AD}"/>
              </a:ext>
            </a:extLst>
          </p:cNvPr>
          <p:cNvSpPr/>
          <p:nvPr userDrawn="1"/>
        </p:nvSpPr>
        <p:spPr>
          <a:xfrm>
            <a:off x="95793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35" name="Oval 34">
            <a:extLst>
              <a:ext uri="{FF2B5EF4-FFF2-40B4-BE49-F238E27FC236}">
                <a16:creationId xmlns:a16="http://schemas.microsoft.com/office/drawing/2014/main" id="{725C8453-66DA-A644-BF3B-AE727255107E}"/>
              </a:ext>
            </a:extLst>
          </p:cNvPr>
          <p:cNvSpPr/>
          <p:nvPr userDrawn="1"/>
        </p:nvSpPr>
        <p:spPr>
          <a:xfrm>
            <a:off x="112811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CAA050F4-4A4D-A848-B119-8F8E489B373A}"/>
              </a:ext>
            </a:extLst>
          </p:cNvPr>
          <p:cNvSpPr>
            <a:spLocks noGrp="1"/>
          </p:cNvSpPr>
          <p:nvPr>
            <p:ph type="sldNum" sz="quarter" idx="27"/>
          </p:nvPr>
        </p:nvSpPr>
        <p:spPr>
          <a:xfrm>
            <a:off x="11404879" y="6376447"/>
            <a:ext cx="392674"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A8B321E0-7E90-5C49-A974-65EF94717A51}"/>
              </a:ext>
            </a:extLst>
          </p:cNvPr>
          <p:cNvSpPr>
            <a:spLocks noGrp="1"/>
          </p:cNvSpPr>
          <p:nvPr>
            <p:ph type="title"/>
          </p:nvPr>
        </p:nvSpPr>
        <p:spPr/>
        <p:txBody>
          <a:bodyPr/>
          <a:lstStyle/>
          <a:p>
            <a:r>
              <a:rPr lang="en-GB"/>
              <a:t>Click to edit Master title style</a:t>
            </a:r>
            <a:endParaRPr lang="en-US"/>
          </a:p>
        </p:txBody>
      </p:sp>
      <p:sp>
        <p:nvSpPr>
          <p:cNvPr id="4" name="TextBox 3">
            <a:extLst>
              <a:ext uri="{FF2B5EF4-FFF2-40B4-BE49-F238E27FC236}">
                <a16:creationId xmlns:a16="http://schemas.microsoft.com/office/drawing/2014/main" id="{022C284C-1429-30EF-7D3A-4C508278F6E3}"/>
              </a:ext>
            </a:extLst>
          </p:cNvPr>
          <p:cNvSpPr txBox="1"/>
          <p:nvPr userDrawn="1"/>
        </p:nvSpPr>
        <p:spPr>
          <a:xfrm>
            <a:off x="1109965" y="269034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0" marR="0" indent="0" algn="l" defTabSz="457200" rtl="0" fontAlgn="auto" latinLnBrk="0" hangingPunct="0">
              <a:spcBef>
                <a:spcPts val="0"/>
              </a:spcBef>
              <a:spcAft>
                <a:spcPts val="0"/>
              </a:spcAft>
              <a:buClrTx/>
              <a:buSzTx/>
              <a:buFontTx/>
              <a:buNone/>
              <a:tabLst/>
            </a:pPr>
            <a:endParaRPr kumimoji="0" lang="en-US" sz="2000" b="0" i="0" u="none" strike="noStrike" cap="none" spc="0" normalizeH="0" baseline="0" err="1">
              <a:ln>
                <a:noFill/>
              </a:ln>
              <a:solidFill>
                <a:srgbClr val="132421"/>
              </a:solidFill>
              <a:effectLst/>
              <a:uFill>
                <a:solidFill>
                  <a:srgbClr val="132421"/>
                </a:solidFill>
              </a:uFill>
              <a:ea typeface="Silka Light"/>
              <a:cs typeface="Silka Light"/>
              <a:sym typeface="Silka Light"/>
            </a:endParaRPr>
          </a:p>
        </p:txBody>
      </p:sp>
      <p:sp>
        <p:nvSpPr>
          <p:cNvPr id="6" name="TextBox 5">
            <a:extLst>
              <a:ext uri="{FF2B5EF4-FFF2-40B4-BE49-F238E27FC236}">
                <a16:creationId xmlns:a16="http://schemas.microsoft.com/office/drawing/2014/main" id="{D846ECE6-B083-076F-D727-89DE3D5C367D}"/>
              </a:ext>
            </a:extLst>
          </p:cNvPr>
          <p:cNvSpPr txBox="1"/>
          <p:nvPr userDrawn="1"/>
        </p:nvSpPr>
        <p:spPr>
          <a:xfrm>
            <a:off x="6663690" y="268605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0" marR="0" indent="0" algn="l" defTabSz="457200" rtl="0" fontAlgn="auto" latinLnBrk="0" hangingPunct="0">
              <a:spcBef>
                <a:spcPts val="0"/>
              </a:spcBef>
              <a:spcAft>
                <a:spcPts val="0"/>
              </a:spcAft>
              <a:buClrTx/>
              <a:buSzTx/>
              <a:buFontTx/>
              <a:buNone/>
              <a:tabLst/>
            </a:pPr>
            <a:endParaRPr kumimoji="0" lang="en-US" sz="2000" b="0" i="0" u="none" strike="noStrike" cap="none" spc="0" normalizeH="0" baseline="0" err="1">
              <a:ln>
                <a:noFill/>
              </a:ln>
              <a:solidFill>
                <a:srgbClr val="132421"/>
              </a:solidFill>
              <a:effectLst/>
              <a:uFill>
                <a:solidFill>
                  <a:srgbClr val="132421"/>
                </a:solidFill>
              </a:uFill>
              <a:ea typeface="Silka Light"/>
              <a:cs typeface="Silka Light"/>
              <a:sym typeface="Silka Light"/>
            </a:endParaRPr>
          </a:p>
        </p:txBody>
      </p:sp>
    </p:spTree>
    <p:extLst>
      <p:ext uri="{BB962C8B-B14F-4D97-AF65-F5344CB8AC3E}">
        <p14:creationId xmlns:p14="http://schemas.microsoft.com/office/powerpoint/2010/main" val="269817374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0E29-FCF0-B709-E0F4-03FA39902A4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9971DDD-6DA4-626B-611F-6C16150C4A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50F532-E074-416E-1629-F4BFB687CC0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1DC39E3-0759-AF14-E0F7-5183BDF79D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0D0D2D-D698-D159-5C65-C653015D16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9158C93-989D-A9CD-E7FE-77CAF1D6B69C}"/>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8" name="Footer Placeholder 7">
            <a:extLst>
              <a:ext uri="{FF2B5EF4-FFF2-40B4-BE49-F238E27FC236}">
                <a16:creationId xmlns:a16="http://schemas.microsoft.com/office/drawing/2014/main" id="{E3012CD5-DF87-FF16-555F-7A1CCBB25A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B7E93A-3A4F-C0FC-B9C6-A5FEC22D4C4F}"/>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600111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1 - Gre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9656-8594-4949-816C-762BAFBA7FDE}"/>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4AFC7F04-D737-C847-AF2C-FBCA8A54109F}"/>
              </a:ext>
            </a:extLst>
          </p:cNvPr>
          <p:cNvSpPr>
            <a:spLocks noGrp="1"/>
          </p:cNvSpPr>
          <p:nvPr>
            <p:ph type="sldNum" sz="quarter" idx="10"/>
          </p:nvPr>
        </p:nvSpPr>
        <p:spPr>
          <a:xfrm>
            <a:off x="11404879" y="6376447"/>
            <a:ext cx="401639" cy="365125"/>
          </a:xfrm>
        </p:spPr>
        <p:txBody>
          <a:bodyPr/>
          <a:lstStyle/>
          <a:p>
            <a:fld id="{E10D9C5A-0CF0-7C4C-9C4F-8D531DCA2DD4}" type="slidenum">
              <a:rPr lang="en-US" smtClean="0"/>
              <a:pPr/>
              <a:t>‹#›</a:t>
            </a:fld>
            <a:endParaRPr lang="en-US"/>
          </a:p>
        </p:txBody>
      </p:sp>
      <p:sp>
        <p:nvSpPr>
          <p:cNvPr id="5" name="Text Placeholder 4">
            <a:extLst>
              <a:ext uri="{FF2B5EF4-FFF2-40B4-BE49-F238E27FC236}">
                <a16:creationId xmlns:a16="http://schemas.microsoft.com/office/drawing/2014/main" id="{D108ED66-61EC-4049-8383-000BF234EBF5}"/>
              </a:ext>
            </a:extLst>
          </p:cNvPr>
          <p:cNvSpPr>
            <a:spLocks noGrp="1"/>
          </p:cNvSpPr>
          <p:nvPr>
            <p:ph type="body" sz="quarter" idx="11"/>
          </p:nvPr>
        </p:nvSpPr>
        <p:spPr>
          <a:xfrm>
            <a:off x="522288" y="1316038"/>
            <a:ext cx="10531475" cy="5024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443324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umn - Grey">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EC8B222-4A5F-D84A-9A65-A24317DA0403}"/>
              </a:ext>
            </a:extLst>
          </p:cNvPr>
          <p:cNvSpPr>
            <a:spLocks noGrp="1"/>
          </p:cNvSpPr>
          <p:nvPr>
            <p:ph type="body" sz="quarter" idx="22" hasCustomPrompt="1"/>
          </p:nvPr>
        </p:nvSpPr>
        <p:spPr>
          <a:xfrm>
            <a:off x="1582735" y="1809270"/>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5" name="Text Placeholder 5">
            <a:extLst>
              <a:ext uri="{FF2B5EF4-FFF2-40B4-BE49-F238E27FC236}">
                <a16:creationId xmlns:a16="http://schemas.microsoft.com/office/drawing/2014/main" id="{8923381B-5088-8A43-A970-858B94B0B164}"/>
              </a:ext>
            </a:extLst>
          </p:cNvPr>
          <p:cNvSpPr>
            <a:spLocks noGrp="1"/>
          </p:cNvSpPr>
          <p:nvPr>
            <p:ph type="body" sz="quarter" idx="23" hasCustomPrompt="1"/>
          </p:nvPr>
        </p:nvSpPr>
        <p:spPr>
          <a:xfrm>
            <a:off x="1582735" y="2488046"/>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6" name="Text Placeholder 5">
            <a:extLst>
              <a:ext uri="{FF2B5EF4-FFF2-40B4-BE49-F238E27FC236}">
                <a16:creationId xmlns:a16="http://schemas.microsoft.com/office/drawing/2014/main" id="{E0057B65-560F-3446-90D9-9B9D1DC31CA3}"/>
              </a:ext>
            </a:extLst>
          </p:cNvPr>
          <p:cNvSpPr>
            <a:spLocks noGrp="1"/>
          </p:cNvSpPr>
          <p:nvPr>
            <p:ph type="body" sz="quarter" idx="24" hasCustomPrompt="1"/>
          </p:nvPr>
        </p:nvSpPr>
        <p:spPr>
          <a:xfrm>
            <a:off x="1582735" y="3166822"/>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7" name="Text Placeholder 5">
            <a:extLst>
              <a:ext uri="{FF2B5EF4-FFF2-40B4-BE49-F238E27FC236}">
                <a16:creationId xmlns:a16="http://schemas.microsoft.com/office/drawing/2014/main" id="{CB62DF57-15E7-0947-A08D-B5AA7757E920}"/>
              </a:ext>
            </a:extLst>
          </p:cNvPr>
          <p:cNvSpPr>
            <a:spLocks noGrp="1"/>
          </p:cNvSpPr>
          <p:nvPr>
            <p:ph type="body" sz="quarter" idx="25" hasCustomPrompt="1"/>
          </p:nvPr>
        </p:nvSpPr>
        <p:spPr>
          <a:xfrm>
            <a:off x="1582735" y="3845598"/>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8" name="Text Placeholder 5">
            <a:extLst>
              <a:ext uri="{FF2B5EF4-FFF2-40B4-BE49-F238E27FC236}">
                <a16:creationId xmlns:a16="http://schemas.microsoft.com/office/drawing/2014/main" id="{65C2529B-0F34-3148-8A27-AAAB747C51BF}"/>
              </a:ext>
            </a:extLst>
          </p:cNvPr>
          <p:cNvSpPr>
            <a:spLocks noGrp="1"/>
          </p:cNvSpPr>
          <p:nvPr>
            <p:ph type="body" sz="quarter" idx="26" hasCustomPrompt="1"/>
          </p:nvPr>
        </p:nvSpPr>
        <p:spPr>
          <a:xfrm>
            <a:off x="1582735" y="4524374"/>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9" name="Text Placeholder 5">
            <a:extLst>
              <a:ext uri="{FF2B5EF4-FFF2-40B4-BE49-F238E27FC236}">
                <a16:creationId xmlns:a16="http://schemas.microsoft.com/office/drawing/2014/main" id="{90011DFD-FBE2-A140-9CD9-4C1C2636D18D}"/>
              </a:ext>
            </a:extLst>
          </p:cNvPr>
          <p:cNvSpPr>
            <a:spLocks noGrp="1"/>
          </p:cNvSpPr>
          <p:nvPr>
            <p:ph type="body" sz="quarter" idx="27" hasCustomPrompt="1"/>
          </p:nvPr>
        </p:nvSpPr>
        <p:spPr>
          <a:xfrm>
            <a:off x="1582735" y="5203148"/>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0" name="Text Placeholder 5">
            <a:extLst>
              <a:ext uri="{FF2B5EF4-FFF2-40B4-BE49-F238E27FC236}">
                <a16:creationId xmlns:a16="http://schemas.microsoft.com/office/drawing/2014/main" id="{30B599EC-E557-5F43-9E95-45447D1ECD59}"/>
              </a:ext>
            </a:extLst>
          </p:cNvPr>
          <p:cNvSpPr>
            <a:spLocks noGrp="1"/>
          </p:cNvSpPr>
          <p:nvPr>
            <p:ph type="body" sz="quarter" idx="16" hasCustomPrompt="1"/>
          </p:nvPr>
        </p:nvSpPr>
        <p:spPr>
          <a:xfrm>
            <a:off x="206768" y="176640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1" name="Text Placeholder 5">
            <a:extLst>
              <a:ext uri="{FF2B5EF4-FFF2-40B4-BE49-F238E27FC236}">
                <a16:creationId xmlns:a16="http://schemas.microsoft.com/office/drawing/2014/main" id="{783125F8-11DA-E642-B57E-14D0159D33E6}"/>
              </a:ext>
            </a:extLst>
          </p:cNvPr>
          <p:cNvSpPr>
            <a:spLocks noGrp="1"/>
          </p:cNvSpPr>
          <p:nvPr>
            <p:ph type="body" sz="quarter" idx="17" hasCustomPrompt="1"/>
          </p:nvPr>
        </p:nvSpPr>
        <p:spPr>
          <a:xfrm>
            <a:off x="206768" y="244452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2" name="Text Placeholder 5">
            <a:extLst>
              <a:ext uri="{FF2B5EF4-FFF2-40B4-BE49-F238E27FC236}">
                <a16:creationId xmlns:a16="http://schemas.microsoft.com/office/drawing/2014/main" id="{0AAE5299-210B-9748-A937-601EEED03A33}"/>
              </a:ext>
            </a:extLst>
          </p:cNvPr>
          <p:cNvSpPr>
            <a:spLocks noGrp="1"/>
          </p:cNvSpPr>
          <p:nvPr>
            <p:ph type="body" sz="quarter" idx="18" hasCustomPrompt="1"/>
          </p:nvPr>
        </p:nvSpPr>
        <p:spPr>
          <a:xfrm>
            <a:off x="206768" y="312264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3" name="Text Placeholder 5">
            <a:extLst>
              <a:ext uri="{FF2B5EF4-FFF2-40B4-BE49-F238E27FC236}">
                <a16:creationId xmlns:a16="http://schemas.microsoft.com/office/drawing/2014/main" id="{4D14048D-E2CD-8541-8932-EDB7BA19C4A2}"/>
              </a:ext>
            </a:extLst>
          </p:cNvPr>
          <p:cNvSpPr>
            <a:spLocks noGrp="1"/>
          </p:cNvSpPr>
          <p:nvPr>
            <p:ph type="body" sz="quarter" idx="19" hasCustomPrompt="1"/>
          </p:nvPr>
        </p:nvSpPr>
        <p:spPr>
          <a:xfrm>
            <a:off x="206768" y="380076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4" name="Text Placeholder 5">
            <a:extLst>
              <a:ext uri="{FF2B5EF4-FFF2-40B4-BE49-F238E27FC236}">
                <a16:creationId xmlns:a16="http://schemas.microsoft.com/office/drawing/2014/main" id="{46C0989D-0D8E-1E4F-88B4-5E7FD2661333}"/>
              </a:ext>
            </a:extLst>
          </p:cNvPr>
          <p:cNvSpPr>
            <a:spLocks noGrp="1"/>
          </p:cNvSpPr>
          <p:nvPr>
            <p:ph type="body" sz="quarter" idx="20" hasCustomPrompt="1"/>
          </p:nvPr>
        </p:nvSpPr>
        <p:spPr>
          <a:xfrm>
            <a:off x="206768" y="447888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5" name="Text Placeholder 5">
            <a:extLst>
              <a:ext uri="{FF2B5EF4-FFF2-40B4-BE49-F238E27FC236}">
                <a16:creationId xmlns:a16="http://schemas.microsoft.com/office/drawing/2014/main" id="{80A140FD-D591-5C4B-93C8-1CF630685600}"/>
              </a:ext>
            </a:extLst>
          </p:cNvPr>
          <p:cNvSpPr>
            <a:spLocks noGrp="1"/>
          </p:cNvSpPr>
          <p:nvPr>
            <p:ph type="body" sz="quarter" idx="21" hasCustomPrompt="1"/>
          </p:nvPr>
        </p:nvSpPr>
        <p:spPr>
          <a:xfrm>
            <a:off x="206768" y="5157005"/>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cxnSp>
        <p:nvCxnSpPr>
          <p:cNvPr id="18" name="Straight Connector 17">
            <a:extLst>
              <a:ext uri="{FF2B5EF4-FFF2-40B4-BE49-F238E27FC236}">
                <a16:creationId xmlns:a16="http://schemas.microsoft.com/office/drawing/2014/main" id="{55944EB4-8D8F-9D46-9765-F5CB22755350}"/>
              </a:ext>
            </a:extLst>
          </p:cNvPr>
          <p:cNvCxnSpPr>
            <a:cxnSpLocks/>
          </p:cNvCxnSpPr>
          <p:nvPr userDrawn="1"/>
        </p:nvCxnSpPr>
        <p:spPr>
          <a:xfrm>
            <a:off x="1423788" y="185082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17BD6F-1AC0-1F48-B040-B3B845E23398}"/>
              </a:ext>
            </a:extLst>
          </p:cNvPr>
          <p:cNvCxnSpPr>
            <a:cxnSpLocks/>
          </p:cNvCxnSpPr>
          <p:nvPr userDrawn="1"/>
        </p:nvCxnSpPr>
        <p:spPr>
          <a:xfrm>
            <a:off x="1423788" y="252894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9F462-1E33-E84A-85DE-07E63B43C380}"/>
              </a:ext>
            </a:extLst>
          </p:cNvPr>
          <p:cNvCxnSpPr>
            <a:cxnSpLocks/>
          </p:cNvCxnSpPr>
          <p:nvPr userDrawn="1"/>
        </p:nvCxnSpPr>
        <p:spPr>
          <a:xfrm>
            <a:off x="1411452" y="320706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D2100B-DEAE-7F49-9989-E6C8DBF19202}"/>
              </a:ext>
            </a:extLst>
          </p:cNvPr>
          <p:cNvCxnSpPr>
            <a:cxnSpLocks/>
          </p:cNvCxnSpPr>
          <p:nvPr userDrawn="1"/>
        </p:nvCxnSpPr>
        <p:spPr>
          <a:xfrm>
            <a:off x="1411452" y="388518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0B9267B-43D5-B745-B162-964D26A8B036}"/>
              </a:ext>
            </a:extLst>
          </p:cNvPr>
          <p:cNvCxnSpPr>
            <a:cxnSpLocks/>
          </p:cNvCxnSpPr>
          <p:nvPr userDrawn="1"/>
        </p:nvCxnSpPr>
        <p:spPr>
          <a:xfrm>
            <a:off x="1411452" y="456330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767CE6-70F1-064C-9D6D-C431568DFEBB}"/>
              </a:ext>
            </a:extLst>
          </p:cNvPr>
          <p:cNvCxnSpPr>
            <a:cxnSpLocks/>
          </p:cNvCxnSpPr>
          <p:nvPr userDrawn="1"/>
        </p:nvCxnSpPr>
        <p:spPr>
          <a:xfrm>
            <a:off x="1411452" y="5241426"/>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CF876B2F-71A0-454B-8051-36979D7F36C8}"/>
              </a:ext>
            </a:extLst>
          </p:cNvPr>
          <p:cNvSpPr>
            <a:spLocks noGrp="1"/>
          </p:cNvSpPr>
          <p:nvPr>
            <p:ph type="body" sz="quarter" idx="28" hasCustomPrompt="1"/>
          </p:nvPr>
        </p:nvSpPr>
        <p:spPr>
          <a:xfrm>
            <a:off x="1582735" y="2035344"/>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6" name="Text Placeholder 5">
            <a:extLst>
              <a:ext uri="{FF2B5EF4-FFF2-40B4-BE49-F238E27FC236}">
                <a16:creationId xmlns:a16="http://schemas.microsoft.com/office/drawing/2014/main" id="{9BBE4CE4-98DF-8B44-9471-113CEF5D4C88}"/>
              </a:ext>
            </a:extLst>
          </p:cNvPr>
          <p:cNvSpPr>
            <a:spLocks noGrp="1"/>
          </p:cNvSpPr>
          <p:nvPr>
            <p:ph type="body" sz="quarter" idx="29" hasCustomPrompt="1"/>
          </p:nvPr>
        </p:nvSpPr>
        <p:spPr>
          <a:xfrm>
            <a:off x="1582735" y="5429305"/>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7" name="Text Placeholder 5">
            <a:extLst>
              <a:ext uri="{FF2B5EF4-FFF2-40B4-BE49-F238E27FC236}">
                <a16:creationId xmlns:a16="http://schemas.microsoft.com/office/drawing/2014/main" id="{9C6361F7-4AB6-B24C-AC29-561ECEBE779D}"/>
              </a:ext>
            </a:extLst>
          </p:cNvPr>
          <p:cNvSpPr>
            <a:spLocks noGrp="1"/>
          </p:cNvSpPr>
          <p:nvPr>
            <p:ph type="body" sz="quarter" idx="30" hasCustomPrompt="1"/>
          </p:nvPr>
        </p:nvSpPr>
        <p:spPr>
          <a:xfrm>
            <a:off x="1582735" y="4750512"/>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8" name="Text Placeholder 5">
            <a:extLst>
              <a:ext uri="{FF2B5EF4-FFF2-40B4-BE49-F238E27FC236}">
                <a16:creationId xmlns:a16="http://schemas.microsoft.com/office/drawing/2014/main" id="{FEAF670E-E7DB-544E-9151-6EBC7D93534B}"/>
              </a:ext>
            </a:extLst>
          </p:cNvPr>
          <p:cNvSpPr>
            <a:spLocks noGrp="1"/>
          </p:cNvSpPr>
          <p:nvPr>
            <p:ph type="body" sz="quarter" idx="31" hasCustomPrompt="1"/>
          </p:nvPr>
        </p:nvSpPr>
        <p:spPr>
          <a:xfrm>
            <a:off x="1582735" y="4071720"/>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9" name="Text Placeholder 5">
            <a:extLst>
              <a:ext uri="{FF2B5EF4-FFF2-40B4-BE49-F238E27FC236}">
                <a16:creationId xmlns:a16="http://schemas.microsoft.com/office/drawing/2014/main" id="{565FBFE6-B10D-0D46-A2F3-E58E803BAD86}"/>
              </a:ext>
            </a:extLst>
          </p:cNvPr>
          <p:cNvSpPr>
            <a:spLocks noGrp="1"/>
          </p:cNvSpPr>
          <p:nvPr>
            <p:ph type="body" sz="quarter" idx="32" hasCustomPrompt="1"/>
          </p:nvPr>
        </p:nvSpPr>
        <p:spPr>
          <a:xfrm>
            <a:off x="1582735" y="3392928"/>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30" name="Text Placeholder 5">
            <a:extLst>
              <a:ext uri="{FF2B5EF4-FFF2-40B4-BE49-F238E27FC236}">
                <a16:creationId xmlns:a16="http://schemas.microsoft.com/office/drawing/2014/main" id="{350D4269-165A-B244-9ED8-F5411EC7AE72}"/>
              </a:ext>
            </a:extLst>
          </p:cNvPr>
          <p:cNvSpPr>
            <a:spLocks noGrp="1"/>
          </p:cNvSpPr>
          <p:nvPr>
            <p:ph type="body" sz="quarter" idx="33" hasCustomPrompt="1"/>
          </p:nvPr>
        </p:nvSpPr>
        <p:spPr>
          <a:xfrm>
            <a:off x="1582735" y="2714136"/>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33" name="Picture Placeholder 32">
            <a:extLst>
              <a:ext uri="{FF2B5EF4-FFF2-40B4-BE49-F238E27FC236}">
                <a16:creationId xmlns:a16="http://schemas.microsoft.com/office/drawing/2014/main" id="{376FF9D3-C6FB-0740-B95F-C7DDBBE8D15A}"/>
              </a:ext>
            </a:extLst>
          </p:cNvPr>
          <p:cNvSpPr>
            <a:spLocks noGrp="1"/>
          </p:cNvSpPr>
          <p:nvPr>
            <p:ph type="pic" sz="quarter" idx="34"/>
          </p:nvPr>
        </p:nvSpPr>
        <p:spPr>
          <a:xfrm>
            <a:off x="5540375" y="1766888"/>
            <a:ext cx="5838825" cy="3976687"/>
          </a:xfrm>
        </p:spPr>
        <p:txBody>
          <a:bodyPr/>
          <a:lstStyle>
            <a:lvl1pPr>
              <a:defRPr b="0" i="0">
                <a:latin typeface="Source Sans Pro" panose="020B0503030403020204" pitchFamily="34" charset="0"/>
              </a:defRPr>
            </a:lvl1pPr>
          </a:lstStyle>
          <a:p>
            <a:endParaRPr lang="en-US"/>
          </a:p>
        </p:txBody>
      </p:sp>
      <p:sp>
        <p:nvSpPr>
          <p:cNvPr id="39" name="Line">
            <a:extLst>
              <a:ext uri="{FF2B5EF4-FFF2-40B4-BE49-F238E27FC236}">
                <a16:creationId xmlns:a16="http://schemas.microsoft.com/office/drawing/2014/main" id="{3E2DF75A-56B5-6145-B06A-58F95908CFAE}"/>
              </a:ext>
            </a:extLst>
          </p:cNvPr>
          <p:cNvSpPr/>
          <p:nvPr userDrawn="1"/>
        </p:nvSpPr>
        <p:spPr>
          <a:xfrm flipH="1" flipV="1">
            <a:off x="11622999" y="6694662"/>
            <a:ext cx="0" cy="163338"/>
          </a:xfrm>
          <a:prstGeom prst="line">
            <a:avLst/>
          </a:prstGeom>
          <a:ln w="12700">
            <a:solidFill>
              <a:schemeClr val="bg2">
                <a:alpha val="25000"/>
              </a:schemeClr>
            </a:solidFill>
            <a:miter lim="400000"/>
          </a:ln>
        </p:spPr>
        <p:txBody>
          <a:bodyPr lIns="0" tIns="0" rIns="0" bIns="0" anchor="ctr"/>
          <a:lstStyle/>
          <a:p>
            <a:pPr algn="ctr" defTabSz="412750">
              <a:lnSpc>
                <a:spcPct val="100000"/>
              </a:lnSpc>
              <a:defRPr sz="3200">
                <a:solidFill>
                  <a:srgbClr val="FFFFFF"/>
                </a:solidFill>
                <a:uFillTx/>
                <a:latin typeface="Silka Medium"/>
                <a:ea typeface="Silka Medium"/>
                <a:cs typeface="Silka Medium"/>
                <a:sym typeface="Silka Medium"/>
              </a:defRPr>
            </a:pPr>
            <a:endParaRPr sz="1600" b="0" i="0">
              <a:latin typeface="Source Sans Pro" panose="020B0503030403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1FD20606-EF54-E24E-BAFE-FC66F9E18CC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3381C34C-2365-A649-85BF-E8994F2A568C}"/>
              </a:ext>
            </a:extLst>
          </p:cNvPr>
          <p:cNvSpPr>
            <a:spLocks noGrp="1"/>
          </p:cNvSpPr>
          <p:nvPr>
            <p:ph type="sldNum" sz="quarter" idx="35"/>
          </p:nvPr>
        </p:nvSpPr>
        <p:spPr>
          <a:xfrm>
            <a:off x="11404879" y="6376447"/>
            <a:ext cx="410601"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398113990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olumn - Grey">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EC8B222-4A5F-D84A-9A65-A24317DA0403}"/>
              </a:ext>
            </a:extLst>
          </p:cNvPr>
          <p:cNvSpPr>
            <a:spLocks noGrp="1"/>
          </p:cNvSpPr>
          <p:nvPr>
            <p:ph type="body" sz="quarter" idx="22" hasCustomPrompt="1"/>
          </p:nvPr>
        </p:nvSpPr>
        <p:spPr>
          <a:xfrm>
            <a:off x="547894"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31" name="Text Placeholder 11">
            <a:extLst>
              <a:ext uri="{FF2B5EF4-FFF2-40B4-BE49-F238E27FC236}">
                <a16:creationId xmlns:a16="http://schemas.microsoft.com/office/drawing/2014/main" id="{5795FE43-06E3-0945-B9B5-415D0F585D10}"/>
              </a:ext>
            </a:extLst>
          </p:cNvPr>
          <p:cNvSpPr>
            <a:spLocks noGrp="1"/>
          </p:cNvSpPr>
          <p:nvPr>
            <p:ph type="body" sz="quarter" idx="15" hasCustomPrompt="1"/>
          </p:nvPr>
        </p:nvSpPr>
        <p:spPr>
          <a:xfrm>
            <a:off x="528486" y="520098"/>
            <a:ext cx="10023040"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9" name="Text Placeholder 5">
            <a:extLst>
              <a:ext uri="{FF2B5EF4-FFF2-40B4-BE49-F238E27FC236}">
                <a16:creationId xmlns:a16="http://schemas.microsoft.com/office/drawing/2014/main" id="{0CED6605-57F9-F74C-8B43-6F696C6B4935}"/>
              </a:ext>
            </a:extLst>
          </p:cNvPr>
          <p:cNvSpPr>
            <a:spLocks noGrp="1"/>
          </p:cNvSpPr>
          <p:nvPr>
            <p:ph type="body" sz="quarter" idx="23" hasCustomPrompt="1"/>
          </p:nvPr>
        </p:nvSpPr>
        <p:spPr>
          <a:xfrm>
            <a:off x="3352568"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0" name="Text Placeholder 5">
            <a:extLst>
              <a:ext uri="{FF2B5EF4-FFF2-40B4-BE49-F238E27FC236}">
                <a16:creationId xmlns:a16="http://schemas.microsoft.com/office/drawing/2014/main" id="{93E5C114-E274-7F47-B254-CB2821E2FC13}"/>
              </a:ext>
            </a:extLst>
          </p:cNvPr>
          <p:cNvSpPr>
            <a:spLocks noGrp="1"/>
          </p:cNvSpPr>
          <p:nvPr>
            <p:ph type="body" sz="quarter" idx="24" hasCustomPrompt="1"/>
          </p:nvPr>
        </p:nvSpPr>
        <p:spPr>
          <a:xfrm>
            <a:off x="6157242"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1" name="Text Placeholder 5">
            <a:extLst>
              <a:ext uri="{FF2B5EF4-FFF2-40B4-BE49-F238E27FC236}">
                <a16:creationId xmlns:a16="http://schemas.microsoft.com/office/drawing/2014/main" id="{F629AE26-A275-9546-8051-04519B2209F8}"/>
              </a:ext>
            </a:extLst>
          </p:cNvPr>
          <p:cNvSpPr>
            <a:spLocks noGrp="1"/>
          </p:cNvSpPr>
          <p:nvPr>
            <p:ph type="body" sz="quarter" idx="25" hasCustomPrompt="1"/>
          </p:nvPr>
        </p:nvSpPr>
        <p:spPr>
          <a:xfrm>
            <a:off x="8961917"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2" name="Slide Number Placeholder 1">
            <a:extLst>
              <a:ext uri="{FF2B5EF4-FFF2-40B4-BE49-F238E27FC236}">
                <a16:creationId xmlns:a16="http://schemas.microsoft.com/office/drawing/2014/main" id="{6E48E91D-DFD0-084F-9C48-61157EAEDEA9}"/>
              </a:ext>
            </a:extLst>
          </p:cNvPr>
          <p:cNvSpPr>
            <a:spLocks noGrp="1"/>
          </p:cNvSpPr>
          <p:nvPr>
            <p:ph type="sldNum" sz="quarter" idx="2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3955401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 Text - Ligh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663E16A-772B-C743-8941-168217F7FBD5}"/>
              </a:ext>
            </a:extLst>
          </p:cNvPr>
          <p:cNvSpPr>
            <a:spLocks noGrp="1"/>
          </p:cNvSpPr>
          <p:nvPr>
            <p:ph sz="quarter" idx="16" hasCustomPrompt="1"/>
          </p:nvPr>
        </p:nvSpPr>
        <p:spPr>
          <a:xfrm>
            <a:off x="5769685" y="1585448"/>
            <a:ext cx="4923715" cy="4273469"/>
          </a:xfrm>
        </p:spPr>
        <p:txBody>
          <a:bodyPr>
            <a:noAutofit/>
          </a:bodyPr>
          <a:lstStyle>
            <a:lvl1pPr>
              <a:defRPr sz="11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endParaRPr lang="en-US"/>
          </a:p>
        </p:txBody>
      </p:sp>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2" y="0"/>
            <a:ext cx="5139266" cy="6858000"/>
          </a:xfrm>
          <a:solidFill>
            <a:srgbClr val="BCBCBC"/>
          </a:solidFill>
          <a:ln>
            <a:noFill/>
          </a:ln>
        </p:spPr>
        <p:txBody>
          <a:bodyPr/>
          <a:lstStyle>
            <a:lvl1pP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12BDE92B-CFED-BA44-94F7-C36F841B376B}"/>
              </a:ext>
            </a:extLst>
          </p:cNvPr>
          <p:cNvSpPr>
            <a:spLocks noGrp="1"/>
          </p:cNvSpPr>
          <p:nvPr>
            <p:ph type="sldNum" sz="quarter" idx="35"/>
          </p:nvPr>
        </p:nvSpPr>
        <p:spPr>
          <a:xfrm>
            <a:off x="11404879" y="6376447"/>
            <a:ext cx="401639"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45610E32-F10B-2240-A09B-118589859ABF}"/>
              </a:ext>
            </a:extLst>
          </p:cNvPr>
          <p:cNvSpPr>
            <a:spLocks noGrp="1"/>
          </p:cNvSpPr>
          <p:nvPr>
            <p:ph type="title"/>
          </p:nvPr>
        </p:nvSpPr>
        <p:spPr>
          <a:xfrm>
            <a:off x="5769685" y="520097"/>
            <a:ext cx="4915066" cy="528773"/>
          </a:xfrm>
        </p:spPr>
        <p:txBody>
          <a:bodyPr/>
          <a:lstStyle/>
          <a:p>
            <a:r>
              <a:rPr lang="en-GB"/>
              <a:t>Click to edit Master title style</a:t>
            </a:r>
            <a:endParaRPr lang="en-US"/>
          </a:p>
        </p:txBody>
      </p:sp>
    </p:spTree>
    <p:extLst>
      <p:ext uri="{BB962C8B-B14F-4D97-AF65-F5344CB8AC3E}">
        <p14:creationId xmlns:p14="http://schemas.microsoft.com/office/powerpoint/2010/main" val="58823298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Picture - Light">
    <p:spTree>
      <p:nvGrpSpPr>
        <p:cNvPr id="1" name=""/>
        <p:cNvGrpSpPr/>
        <p:nvPr/>
      </p:nvGrpSpPr>
      <p:grpSpPr>
        <a:xfrm>
          <a:off x="0" y="0"/>
          <a:ext cx="0" cy="0"/>
          <a:chOff x="0" y="0"/>
          <a:chExt cx="0" cy="0"/>
        </a:xfrm>
      </p:grpSpPr>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0" y="-1"/>
            <a:ext cx="12192000" cy="6231467"/>
          </a:xfrm>
          <a:solidFill>
            <a:srgbClr val="BCBCBC"/>
          </a:solidFill>
          <a:ln>
            <a:noFill/>
          </a:ln>
        </p:spPr>
        <p:txBody>
          <a:bodyPr anchor="ctr"/>
          <a:lstStyle>
            <a:lvl1pPr algn="ct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9590A722-0FD4-B04C-92E4-67C6F5FC2F32}"/>
              </a:ext>
            </a:extLst>
          </p:cNvPr>
          <p:cNvSpPr>
            <a:spLocks noGrp="1"/>
          </p:cNvSpPr>
          <p:nvPr>
            <p:ph type="sldNum" sz="quarter" idx="35"/>
          </p:nvPr>
        </p:nvSpPr>
        <p:spPr>
          <a:xfrm>
            <a:off x="11359599" y="6376447"/>
            <a:ext cx="521803" cy="365125"/>
          </a:xfrm>
        </p:spPr>
        <p:txBody>
          <a:bodyPr/>
          <a:lstStyle>
            <a:lvl1pPr>
              <a:defRPr>
                <a:solidFill>
                  <a:srgbClr val="E6006E"/>
                </a:solidFill>
              </a:defRPr>
            </a:lvl1pPr>
          </a:lstStyle>
          <a:p>
            <a:fld id="{E10D9C5A-0CF0-7C4C-9C4F-8D531DCA2DD4}" type="slidenum">
              <a:rPr lang="en-US" smtClean="0"/>
              <a:pPr/>
              <a:t>‹#›</a:t>
            </a:fld>
            <a:endParaRPr lang="en-US"/>
          </a:p>
        </p:txBody>
      </p:sp>
    </p:spTree>
    <p:extLst>
      <p:ext uri="{BB962C8B-B14F-4D97-AF65-F5344CB8AC3E}">
        <p14:creationId xmlns:p14="http://schemas.microsoft.com/office/powerpoint/2010/main" val="287177905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2682792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ercentages - L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E91D949F-452A-F24D-BBF9-8BBC26309E4D}"/>
              </a:ext>
            </a:extLst>
          </p:cNvPr>
          <p:cNvSpPr>
            <a:spLocks noGrp="1"/>
          </p:cNvSpPr>
          <p:nvPr>
            <p:ph type="body" sz="quarter" idx="16" hasCustomPrompt="1"/>
          </p:nvPr>
        </p:nvSpPr>
        <p:spPr>
          <a:xfrm>
            <a:off x="2141728" y="2634952"/>
            <a:ext cx="3133006" cy="734852"/>
          </a:xfrm>
        </p:spPr>
        <p:txBody>
          <a:bodyPr lIns="36000" tIns="36000" rIns="36000" bIns="36000">
            <a:noAutofit/>
          </a:bodyPr>
          <a:lstStyle>
            <a:lvl1pPr marL="0" indent="0" algn="l">
              <a:buNone/>
              <a:defRPr sz="66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00%</a:t>
            </a:r>
            <a:endParaRPr lang="en-GB"/>
          </a:p>
        </p:txBody>
      </p:sp>
      <p:cxnSp>
        <p:nvCxnSpPr>
          <p:cNvPr id="5" name="Straight Connector 4">
            <a:extLst>
              <a:ext uri="{FF2B5EF4-FFF2-40B4-BE49-F238E27FC236}">
                <a16:creationId xmlns:a16="http://schemas.microsoft.com/office/drawing/2014/main" id="{34687E05-83E2-2047-AF2B-D93286B5741B}"/>
              </a:ext>
            </a:extLst>
          </p:cNvPr>
          <p:cNvCxnSpPr>
            <a:cxnSpLocks/>
          </p:cNvCxnSpPr>
          <p:nvPr userDrawn="1"/>
        </p:nvCxnSpPr>
        <p:spPr>
          <a:xfrm flipV="1">
            <a:off x="1162075" y="2676389"/>
            <a:ext cx="845497" cy="1862666"/>
          </a:xfrm>
          <a:prstGeom prst="line">
            <a:avLst/>
          </a:prstGeom>
          <a:noFill/>
          <a:ln w="25400" cap="flat">
            <a:solidFill>
              <a:srgbClr val="22292E"/>
            </a:solidFill>
            <a:prstDash val="solid"/>
            <a:miter lim="400000"/>
          </a:ln>
          <a:effectLst/>
          <a:sp3d/>
        </p:spPr>
        <p:style>
          <a:lnRef idx="0">
            <a:scrgbClr r="0" g="0" b="0"/>
          </a:lnRef>
          <a:fillRef idx="0">
            <a:scrgbClr r="0" g="0" b="0"/>
          </a:fillRef>
          <a:effectRef idx="0">
            <a:scrgbClr r="0" g="0" b="0"/>
          </a:effectRef>
          <a:fontRef idx="none"/>
        </p:style>
      </p:cxnSp>
      <p:sp>
        <p:nvSpPr>
          <p:cNvPr id="13" name="Content Placeholder 2">
            <a:extLst>
              <a:ext uri="{FF2B5EF4-FFF2-40B4-BE49-F238E27FC236}">
                <a16:creationId xmlns:a16="http://schemas.microsoft.com/office/drawing/2014/main" id="{79C6ADCC-E01D-D84E-AA85-9FEF17E4C145}"/>
              </a:ext>
            </a:extLst>
          </p:cNvPr>
          <p:cNvSpPr>
            <a:spLocks noGrp="1"/>
          </p:cNvSpPr>
          <p:nvPr>
            <p:ph sz="quarter" idx="14" hasCustomPrompt="1"/>
          </p:nvPr>
        </p:nvSpPr>
        <p:spPr>
          <a:xfrm>
            <a:off x="2183364" y="3603468"/>
            <a:ext cx="2451448" cy="144537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9" name="Text Placeholder 11">
            <a:extLst>
              <a:ext uri="{FF2B5EF4-FFF2-40B4-BE49-F238E27FC236}">
                <a16:creationId xmlns:a16="http://schemas.microsoft.com/office/drawing/2014/main" id="{FC5F4A27-29DC-6941-B1C8-9499AFB87560}"/>
              </a:ext>
            </a:extLst>
          </p:cNvPr>
          <p:cNvSpPr>
            <a:spLocks noGrp="1"/>
          </p:cNvSpPr>
          <p:nvPr>
            <p:ph type="body" sz="quarter" idx="17" hasCustomPrompt="1"/>
          </p:nvPr>
        </p:nvSpPr>
        <p:spPr>
          <a:xfrm>
            <a:off x="7805927" y="2634952"/>
            <a:ext cx="3014473" cy="734852"/>
          </a:xfrm>
        </p:spPr>
        <p:txBody>
          <a:bodyPr lIns="36000" tIns="36000" rIns="36000" bIns="36000">
            <a:noAutofit/>
          </a:bodyPr>
          <a:lstStyle>
            <a:lvl1pPr marL="0" indent="0" algn="l">
              <a:buNone/>
              <a:defRPr sz="66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00%</a:t>
            </a:r>
            <a:endParaRPr lang="en-GB"/>
          </a:p>
        </p:txBody>
      </p:sp>
      <p:cxnSp>
        <p:nvCxnSpPr>
          <p:cNvPr id="20" name="Straight Connector 19">
            <a:extLst>
              <a:ext uri="{FF2B5EF4-FFF2-40B4-BE49-F238E27FC236}">
                <a16:creationId xmlns:a16="http://schemas.microsoft.com/office/drawing/2014/main" id="{B7D439D9-E43B-9148-B057-C8F972942935}"/>
              </a:ext>
            </a:extLst>
          </p:cNvPr>
          <p:cNvCxnSpPr>
            <a:cxnSpLocks/>
          </p:cNvCxnSpPr>
          <p:nvPr userDrawn="1"/>
        </p:nvCxnSpPr>
        <p:spPr>
          <a:xfrm flipV="1">
            <a:off x="6826275" y="2676389"/>
            <a:ext cx="845497" cy="1862666"/>
          </a:xfrm>
          <a:prstGeom prst="line">
            <a:avLst/>
          </a:prstGeom>
          <a:noFill/>
          <a:ln w="25400" cap="flat">
            <a:solidFill>
              <a:srgbClr val="22292E"/>
            </a:solidFill>
            <a:prstDash val="solid"/>
            <a:miter lim="400000"/>
          </a:ln>
          <a:effectLst/>
          <a:sp3d/>
        </p:spPr>
        <p:style>
          <a:lnRef idx="0">
            <a:scrgbClr r="0" g="0" b="0"/>
          </a:lnRef>
          <a:fillRef idx="0">
            <a:scrgbClr r="0" g="0" b="0"/>
          </a:fillRef>
          <a:effectRef idx="0">
            <a:scrgbClr r="0" g="0" b="0"/>
          </a:effectRef>
          <a:fontRef idx="none"/>
        </p:style>
      </p:cxnSp>
      <p:sp>
        <p:nvSpPr>
          <p:cNvPr id="21" name="Content Placeholder 2">
            <a:extLst>
              <a:ext uri="{FF2B5EF4-FFF2-40B4-BE49-F238E27FC236}">
                <a16:creationId xmlns:a16="http://schemas.microsoft.com/office/drawing/2014/main" id="{38A6420E-41D1-F14B-8724-EB7C2C30749E}"/>
              </a:ext>
            </a:extLst>
          </p:cNvPr>
          <p:cNvSpPr>
            <a:spLocks noGrp="1"/>
          </p:cNvSpPr>
          <p:nvPr>
            <p:ph sz="quarter" idx="18" hasCustomPrompt="1"/>
          </p:nvPr>
        </p:nvSpPr>
        <p:spPr>
          <a:xfrm>
            <a:off x="7847564" y="3603468"/>
            <a:ext cx="2451448" cy="144537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 name="Title 1">
            <a:extLst>
              <a:ext uri="{FF2B5EF4-FFF2-40B4-BE49-F238E27FC236}">
                <a16:creationId xmlns:a16="http://schemas.microsoft.com/office/drawing/2014/main" id="{F8F47918-878C-6445-A46A-366CBF2D5527}"/>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112D1C97-FD45-8640-B869-30CAA0C535B7}"/>
              </a:ext>
            </a:extLst>
          </p:cNvPr>
          <p:cNvSpPr>
            <a:spLocks noGrp="1"/>
          </p:cNvSpPr>
          <p:nvPr>
            <p:ph type="sldNum" sz="quarter" idx="19"/>
          </p:nvPr>
        </p:nvSpPr>
        <p:spPr>
          <a:xfrm>
            <a:off x="11404879" y="6376447"/>
            <a:ext cx="392674"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365076306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 bullets - L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51B7C4-6B72-D14D-A47A-AFB470ED445D}"/>
              </a:ext>
            </a:extLst>
          </p:cNvPr>
          <p:cNvSpPr>
            <a:spLocks noGrp="1"/>
          </p:cNvSpPr>
          <p:nvPr>
            <p:ph sz="quarter" idx="14"/>
          </p:nvPr>
        </p:nvSpPr>
        <p:spPr>
          <a:xfrm>
            <a:off x="537286" y="1452630"/>
            <a:ext cx="4932350" cy="4776410"/>
          </a:xfrm>
        </p:spPr>
        <p:txBody>
          <a:bodyPr/>
          <a:lstStyle>
            <a:lvl1pPr>
              <a:defRPr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141FFBB6-0AA3-E847-94DD-5B69F9460FB2}"/>
              </a:ext>
            </a:extLst>
          </p:cNvPr>
          <p:cNvSpPr>
            <a:spLocks noGrp="1"/>
          </p:cNvSpPr>
          <p:nvPr>
            <p:ph sz="quarter" idx="15"/>
          </p:nvPr>
        </p:nvSpPr>
        <p:spPr>
          <a:xfrm>
            <a:off x="5577585" y="1452630"/>
            <a:ext cx="5086907" cy="4776410"/>
          </a:xfrm>
        </p:spPr>
        <p:txBody>
          <a:bodyPr/>
          <a:lstStyle>
            <a:lvl1pPr>
              <a:defRPr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AAC22FF6-A881-F64C-9FA4-6C673C4846F1}"/>
              </a:ext>
            </a:extLst>
          </p:cNvPr>
          <p:cNvSpPr txBox="1"/>
          <p:nvPr userDrawn="1"/>
        </p:nvSpPr>
        <p:spPr>
          <a:xfrm>
            <a:off x="1203158" y="129941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normAutofit fontScale="25000" lnSpcReduction="20000"/>
          </a:bodyPr>
          <a:lstStyle/>
          <a:p>
            <a:pPr marL="0" marR="0" indent="0" algn="l" defTabSz="228600" rtl="0" fontAlgn="auto" latinLnBrk="0" hangingPunct="0">
              <a:lnSpc>
                <a:spcPts val="3000"/>
              </a:lnSpc>
              <a:spcBef>
                <a:spcPts val="0"/>
              </a:spcBef>
              <a:spcAft>
                <a:spcPts val="0"/>
              </a:spcAft>
              <a:buClrTx/>
              <a:buSzTx/>
              <a:buFontTx/>
              <a:buNone/>
              <a:tabLst/>
            </a:pPr>
            <a:endParaRPr kumimoji="0" lang="en-US" sz="2900" b="0" i="0" u="none" strike="noStrike" cap="none" spc="0" normalizeH="0" baseline="0">
              <a:ln>
                <a:noFill/>
              </a:ln>
              <a:solidFill>
                <a:srgbClr val="132421"/>
              </a:solidFill>
              <a:effectLst/>
              <a:uFill>
                <a:solidFill>
                  <a:srgbClr val="132421"/>
                </a:solidFill>
              </a:uFill>
              <a:latin typeface="Source Sans Pro" panose="020B0503030403020204" pitchFamily="34" charset="0"/>
              <a:ea typeface="Silka Light"/>
              <a:cs typeface="Silka Light"/>
              <a:sym typeface="Silka Light"/>
            </a:endParaRPr>
          </a:p>
        </p:txBody>
      </p:sp>
      <p:sp>
        <p:nvSpPr>
          <p:cNvPr id="2" name="Title 1">
            <a:extLst>
              <a:ext uri="{FF2B5EF4-FFF2-40B4-BE49-F238E27FC236}">
                <a16:creationId xmlns:a16="http://schemas.microsoft.com/office/drawing/2014/main" id="{871C009E-4063-EC47-BBEA-9630A8D37A57}"/>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92D6838E-21AE-4F45-ACF8-17B5BA42B634}"/>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08757854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46013721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744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Mobile- 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D6D737-69B2-E44B-AF52-BD7986A7FF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1678" y="1457011"/>
            <a:ext cx="2377844" cy="4749174"/>
          </a:xfrm>
          <a:prstGeom prst="rect">
            <a:avLst/>
          </a:prstGeom>
          <a:effectLst/>
        </p:spPr>
      </p:pic>
      <p:sp>
        <p:nvSpPr>
          <p:cNvPr id="17" name="Picture Placeholder 20">
            <a:extLst>
              <a:ext uri="{FF2B5EF4-FFF2-40B4-BE49-F238E27FC236}">
                <a16:creationId xmlns:a16="http://schemas.microsoft.com/office/drawing/2014/main" id="{D3DACDD1-3E44-7146-9C7F-D7A6410EF273}"/>
              </a:ext>
            </a:extLst>
          </p:cNvPr>
          <p:cNvSpPr>
            <a:spLocks noGrp="1"/>
          </p:cNvSpPr>
          <p:nvPr>
            <p:ph type="pic" sz="quarter" idx="35" hasCustomPrompt="1"/>
          </p:nvPr>
        </p:nvSpPr>
        <p:spPr>
          <a:xfrm>
            <a:off x="7002706" y="1583266"/>
            <a:ext cx="2105254" cy="4495160"/>
          </a:xfrm>
          <a:custGeom>
            <a:avLst/>
            <a:gdLst>
              <a:gd name="connsiteX0" fmla="*/ 204722 w 2412465"/>
              <a:gd name="connsiteY0" fmla="*/ 0 h 5151120"/>
              <a:gd name="connsiteX1" fmla="*/ 548216 w 2412465"/>
              <a:gd name="connsiteY1" fmla="*/ 0 h 5151120"/>
              <a:gd name="connsiteX2" fmla="*/ 548216 w 2412465"/>
              <a:gd name="connsiteY2" fmla="*/ 43730 h 5151120"/>
              <a:gd name="connsiteX3" fmla="*/ 691599 w 2412465"/>
              <a:gd name="connsiteY3" fmla="*/ 187113 h 5151120"/>
              <a:gd name="connsiteX4" fmla="*/ 1731984 w 2412465"/>
              <a:gd name="connsiteY4" fmla="*/ 187113 h 5151120"/>
              <a:gd name="connsiteX5" fmla="*/ 1875367 w 2412465"/>
              <a:gd name="connsiteY5" fmla="*/ 43730 h 5151120"/>
              <a:gd name="connsiteX6" fmla="*/ 1875367 w 2412465"/>
              <a:gd name="connsiteY6" fmla="*/ 0 h 5151120"/>
              <a:gd name="connsiteX7" fmla="*/ 2207743 w 2412465"/>
              <a:gd name="connsiteY7" fmla="*/ 0 h 5151120"/>
              <a:gd name="connsiteX8" fmla="*/ 2412465 w 2412465"/>
              <a:gd name="connsiteY8" fmla="*/ 204722 h 5151120"/>
              <a:gd name="connsiteX9" fmla="*/ 2412465 w 2412465"/>
              <a:gd name="connsiteY9" fmla="*/ 4946398 h 5151120"/>
              <a:gd name="connsiteX10" fmla="*/ 2207743 w 2412465"/>
              <a:gd name="connsiteY10" fmla="*/ 5151120 h 5151120"/>
              <a:gd name="connsiteX11" fmla="*/ 204722 w 2412465"/>
              <a:gd name="connsiteY11" fmla="*/ 5151120 h 5151120"/>
              <a:gd name="connsiteX12" fmla="*/ 0 w 2412465"/>
              <a:gd name="connsiteY12" fmla="*/ 4946398 h 5151120"/>
              <a:gd name="connsiteX13" fmla="*/ 0 w 2412465"/>
              <a:gd name="connsiteY13" fmla="*/ 204722 h 5151120"/>
              <a:gd name="connsiteX14" fmla="*/ 204722 w 2412465"/>
              <a:gd name="connsiteY14" fmla="*/ 0 h 515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2465" h="5151120">
                <a:moveTo>
                  <a:pt x="204722" y="0"/>
                </a:moveTo>
                <a:lnTo>
                  <a:pt x="548216" y="0"/>
                </a:lnTo>
                <a:lnTo>
                  <a:pt x="548216" y="43730"/>
                </a:lnTo>
                <a:cubicBezTo>
                  <a:pt x="548216" y="122918"/>
                  <a:pt x="612411" y="187113"/>
                  <a:pt x="691599" y="187113"/>
                </a:cubicBezTo>
                <a:lnTo>
                  <a:pt x="1731984" y="187113"/>
                </a:lnTo>
                <a:cubicBezTo>
                  <a:pt x="1811172" y="187113"/>
                  <a:pt x="1875367" y="122918"/>
                  <a:pt x="1875367" y="43730"/>
                </a:cubicBezTo>
                <a:lnTo>
                  <a:pt x="1875367" y="0"/>
                </a:lnTo>
                <a:lnTo>
                  <a:pt x="2207743" y="0"/>
                </a:lnTo>
                <a:cubicBezTo>
                  <a:pt x="2320808" y="0"/>
                  <a:pt x="2412465" y="91657"/>
                  <a:pt x="2412465" y="204722"/>
                </a:cubicBezTo>
                <a:lnTo>
                  <a:pt x="2412465" y="4946398"/>
                </a:lnTo>
                <a:cubicBezTo>
                  <a:pt x="2412465" y="5059463"/>
                  <a:pt x="2320808" y="5151120"/>
                  <a:pt x="2207743" y="5151120"/>
                </a:cubicBezTo>
                <a:lnTo>
                  <a:pt x="204722" y="5151120"/>
                </a:lnTo>
                <a:cubicBezTo>
                  <a:pt x="91657" y="5151120"/>
                  <a:pt x="0" y="5059463"/>
                  <a:pt x="0" y="4946398"/>
                </a:cubicBezTo>
                <a:lnTo>
                  <a:pt x="0" y="204722"/>
                </a:lnTo>
                <a:cubicBezTo>
                  <a:pt x="0" y="91657"/>
                  <a:pt x="91657" y="0"/>
                  <a:pt x="204722" y="0"/>
                </a:cubicBezTo>
                <a:close/>
              </a:path>
            </a:pathLst>
          </a:custGeom>
          <a:solidFill>
            <a:srgbClr val="BCBCBC"/>
          </a:solidFill>
        </p:spPr>
        <p:txBody>
          <a:bodyPr wrap="square" tIns="288000">
            <a:noAutofit/>
          </a:bodyPr>
          <a:lstStyle>
            <a:lvl1pPr algn="ctr">
              <a:buNone/>
              <a:defRPr sz="1000" b="0" i="0">
                <a:solidFill>
                  <a:schemeClr val="bg1"/>
                </a:solidFill>
                <a:latin typeface="Source Sans Pro" panose="020B0503030403020204" pitchFamily="34" charset="0"/>
              </a:defRPr>
            </a:lvl1pPr>
          </a:lstStyle>
          <a:p>
            <a:r>
              <a:rPr lang="en-GB"/>
              <a:t>Click icon to insert image</a:t>
            </a:r>
          </a:p>
        </p:txBody>
      </p:sp>
      <p:sp>
        <p:nvSpPr>
          <p:cNvPr id="2" name="Title 1">
            <a:extLst>
              <a:ext uri="{FF2B5EF4-FFF2-40B4-BE49-F238E27FC236}">
                <a16:creationId xmlns:a16="http://schemas.microsoft.com/office/drawing/2014/main" id="{FFE4A54D-C2E0-0D49-9D93-5F5B8444052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E51BE167-351A-2A48-A770-EC9D4F364D52}"/>
              </a:ext>
            </a:extLst>
          </p:cNvPr>
          <p:cNvSpPr>
            <a:spLocks noGrp="1"/>
          </p:cNvSpPr>
          <p:nvPr>
            <p:ph type="sldNum" sz="quarter" idx="36"/>
          </p:nvPr>
        </p:nvSpPr>
        <p:spPr>
          <a:xfrm>
            <a:off x="11404879" y="6376447"/>
            <a:ext cx="401639" cy="365125"/>
          </a:xfrm>
        </p:spPr>
        <p:txBody>
          <a:bodyPr/>
          <a:lstStyle/>
          <a:p>
            <a:fld id="{E10D9C5A-0CF0-7C4C-9C4F-8D531DCA2DD4}" type="slidenum">
              <a:rPr lang="en-US" smtClean="0"/>
              <a:pPr/>
              <a:t>‹#›</a:t>
            </a:fld>
            <a:endParaRPr lang="en-US"/>
          </a:p>
        </p:txBody>
      </p:sp>
      <p:sp>
        <p:nvSpPr>
          <p:cNvPr id="10" name="Content Placeholder 2">
            <a:extLst>
              <a:ext uri="{FF2B5EF4-FFF2-40B4-BE49-F238E27FC236}">
                <a16:creationId xmlns:a16="http://schemas.microsoft.com/office/drawing/2014/main" id="{F7DB2070-6133-5345-AD02-8CD27DB90C47}"/>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spTree>
    <p:extLst>
      <p:ext uri="{BB962C8B-B14F-4D97-AF65-F5344CB8AC3E}">
        <p14:creationId xmlns:p14="http://schemas.microsoft.com/office/powerpoint/2010/main" val="328471802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9F43-46A3-1EE9-DB6C-84C39B54B51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BD47197-E66C-3917-74A0-B693B088524F}"/>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4" name="Footer Placeholder 3">
            <a:extLst>
              <a:ext uri="{FF2B5EF4-FFF2-40B4-BE49-F238E27FC236}">
                <a16:creationId xmlns:a16="http://schemas.microsoft.com/office/drawing/2014/main" id="{AEFBB0C0-56A1-BB9F-724B-B184B4D78D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DC8494-1FD1-B0C0-E88E-D9EDF6FCEEAC}"/>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2215244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thanks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50CDEEF-1CA1-CC48-B6EE-30F2BDFE271B}"/>
              </a:ext>
            </a:extLst>
          </p:cNvPr>
          <p:cNvSpPr>
            <a:spLocks noGrp="1"/>
          </p:cNvSpPr>
          <p:nvPr>
            <p:ph sz="quarter" idx="14"/>
          </p:nvPr>
        </p:nvSpPr>
        <p:spPr>
          <a:xfrm>
            <a:off x="537286" y="4921502"/>
            <a:ext cx="3602635" cy="1117559"/>
          </a:xfrm>
        </p:spPr>
        <p:txBody>
          <a:bodyPr>
            <a:noAutofit/>
          </a:bodyPr>
          <a:lstStyle>
            <a:lvl1pPr>
              <a:defRPr sz="1200" b="0" i="0">
                <a:solidFill>
                  <a:schemeClr val="bg1"/>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endParaRPr lang="en-US"/>
          </a:p>
        </p:txBody>
      </p:sp>
      <p:sp>
        <p:nvSpPr>
          <p:cNvPr id="12" name="Title 1">
            <a:extLst>
              <a:ext uri="{FF2B5EF4-FFF2-40B4-BE49-F238E27FC236}">
                <a16:creationId xmlns:a16="http://schemas.microsoft.com/office/drawing/2014/main" id="{DAD03888-2970-A74A-B2B8-49EBFF861D83}"/>
              </a:ext>
            </a:extLst>
          </p:cNvPr>
          <p:cNvSpPr>
            <a:spLocks noGrp="1"/>
          </p:cNvSpPr>
          <p:nvPr>
            <p:ph type="title"/>
          </p:nvPr>
        </p:nvSpPr>
        <p:spPr>
          <a:xfrm>
            <a:off x="528486" y="3635086"/>
            <a:ext cx="3601387" cy="1178074"/>
          </a:xfrm>
        </p:spPr>
        <p:txBody>
          <a:bodyPr/>
          <a:lstStyle>
            <a:lvl1pPr>
              <a:defRPr sz="3600">
                <a:solidFill>
                  <a:schemeClr val="bg1"/>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12B7AAAE-2B72-B588-3856-FEA22624F4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6788" y="1159743"/>
            <a:ext cx="3349593" cy="4564111"/>
          </a:xfrm>
          <a:prstGeom prst="rect">
            <a:avLst/>
          </a:prstGeom>
        </p:spPr>
      </p:pic>
    </p:spTree>
    <p:extLst>
      <p:ext uri="{BB962C8B-B14F-4D97-AF65-F5344CB8AC3E}">
        <p14:creationId xmlns:p14="http://schemas.microsoft.com/office/powerpoint/2010/main" val="25478282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71936" y="0"/>
            <a:ext cx="8920065" cy="1125538"/>
          </a:xfrm>
        </p:spPr>
        <p:txBody>
          <a:bodyPr/>
          <a:lstStyle>
            <a:lvl1pPr algn="r">
              <a:defRPr sz="3200">
                <a:solidFill>
                  <a:srgbClr val="002A5C"/>
                </a:solidFill>
              </a:defRPr>
            </a:lvl1pPr>
          </a:lstStyle>
          <a:p>
            <a:r>
              <a:rPr lang="en-GB"/>
              <a:t>Click to edit Master title style</a:t>
            </a:r>
            <a:endParaRPr lang="en-GB" dirty="0"/>
          </a:p>
        </p:txBody>
      </p:sp>
      <p:sp>
        <p:nvSpPr>
          <p:cNvPr id="3" name="Content Placeholder 2"/>
          <p:cNvSpPr>
            <a:spLocks noGrp="1"/>
          </p:cNvSpPr>
          <p:nvPr>
            <p:ph idx="1"/>
          </p:nvPr>
        </p:nvSpPr>
        <p:spPr/>
        <p:txBody>
          <a:bodyPr/>
          <a:lstStyle>
            <a:lvl1pPr marL="315913" indent="-315913">
              <a:buFont typeface="Courier New" panose="02070309020205020404" pitchFamily="49" charset="0"/>
              <a:buChar char="o"/>
              <a:defRPr sz="2600">
                <a:solidFill>
                  <a:srgbClr val="002A5C"/>
                </a:solidFill>
              </a:defRPr>
            </a:lvl1pPr>
            <a:lvl2pPr>
              <a:defRPr sz="2400">
                <a:solidFill>
                  <a:srgbClr val="002A5C"/>
                </a:solidFill>
              </a:defRPr>
            </a:lvl2pPr>
            <a:lvl3pPr>
              <a:defRPr sz="2000">
                <a:solidFill>
                  <a:srgbClr val="002A5C"/>
                </a:solidFill>
              </a:defRPr>
            </a:lvl3pPr>
            <a:lvl4pPr>
              <a:defRPr>
                <a:solidFill>
                  <a:srgbClr val="002A5C"/>
                </a:solidFill>
              </a:defRPr>
            </a:lvl4pPr>
            <a:lvl5pPr>
              <a:defRPr>
                <a:solidFill>
                  <a:srgbClr val="002A5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7120C45C-B80D-4C92-B977-9FFCC4714D5C}"/>
              </a:ext>
            </a:extLst>
          </p:cNvPr>
          <p:cNvSpPr>
            <a:spLocks noGrp="1"/>
          </p:cNvSpPr>
          <p:nvPr>
            <p:ph type="dt" sz="half" idx="10"/>
          </p:nvPr>
        </p:nvSpPr>
        <p:spPr>
          <a:xfrm>
            <a:off x="609600" y="6356351"/>
            <a:ext cx="1456267" cy="365125"/>
          </a:xfrm>
          <a:prstGeom prst="rect">
            <a:avLst/>
          </a:prstGeom>
        </p:spPr>
        <p:txBody>
          <a:bodyPr/>
          <a:lstStyle>
            <a:lvl1pPr algn="ctr">
              <a:defRPr sz="1200">
                <a:latin typeface="Raleway" panose="020B0003030101060003" pitchFamily="34" charset="0"/>
              </a:defRPr>
            </a:lvl1pPr>
          </a:lstStyle>
          <a:p>
            <a:pPr>
              <a:defRPr/>
            </a:pPr>
            <a:fld id="{BADE49F8-E4FC-40D3-B7AE-3741A01EDDB6}" type="datetimeFigureOut">
              <a:rPr lang="en-GB"/>
              <a:pPr>
                <a:defRPr/>
              </a:pPr>
              <a:t>14/10/2025</a:t>
            </a:fld>
            <a:endParaRPr lang="en-GB" dirty="0"/>
          </a:p>
        </p:txBody>
      </p:sp>
      <p:sp>
        <p:nvSpPr>
          <p:cNvPr id="5" name="Slide Number Placeholder 5">
            <a:extLst>
              <a:ext uri="{FF2B5EF4-FFF2-40B4-BE49-F238E27FC236}">
                <a16:creationId xmlns:a16="http://schemas.microsoft.com/office/drawing/2014/main" id="{EA422AE5-69EF-4267-9C67-4F58F213377C}"/>
              </a:ext>
            </a:extLst>
          </p:cNvPr>
          <p:cNvSpPr>
            <a:spLocks noGrp="1"/>
          </p:cNvSpPr>
          <p:nvPr>
            <p:ph type="sldNum" sz="quarter" idx="11"/>
          </p:nvPr>
        </p:nvSpPr>
        <p:spPr>
          <a:xfrm>
            <a:off x="8737600" y="6356351"/>
            <a:ext cx="2844800" cy="365125"/>
          </a:xfrm>
          <a:prstGeom prst="rect">
            <a:avLst/>
          </a:prstGeom>
        </p:spPr>
        <p:txBody>
          <a:bodyPr/>
          <a:lstStyle>
            <a:lvl1pPr algn="r">
              <a:defRPr sz="1200">
                <a:latin typeface="Raleway" panose="020B0003030101060003" pitchFamily="34" charset="0"/>
              </a:defRPr>
            </a:lvl1pPr>
          </a:lstStyle>
          <a:p>
            <a:pPr>
              <a:defRPr/>
            </a:pPr>
            <a:fld id="{95371CBA-FFD4-461D-9B0F-57B24FDB218D}" type="slidenum">
              <a:rPr lang="en-GB"/>
              <a:pPr>
                <a:defRPr/>
              </a:pPr>
              <a:t>‹#›</a:t>
            </a:fld>
            <a:endParaRPr lang="en-GB" dirty="0"/>
          </a:p>
        </p:txBody>
      </p:sp>
    </p:spTree>
    <p:extLst>
      <p:ext uri="{BB962C8B-B14F-4D97-AF65-F5344CB8AC3E}">
        <p14:creationId xmlns:p14="http://schemas.microsoft.com/office/powerpoint/2010/main" val="3007066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1917" indent="0" algn="ctr">
              <a:buNone/>
              <a:defRPr>
                <a:solidFill>
                  <a:schemeClr val="tx1">
                    <a:tint val="75000"/>
                  </a:schemeClr>
                </a:solidFill>
              </a:defRPr>
            </a:lvl2pPr>
            <a:lvl3pPr marL="843834" indent="0" algn="ctr">
              <a:buNone/>
              <a:defRPr>
                <a:solidFill>
                  <a:schemeClr val="tx1">
                    <a:tint val="75000"/>
                  </a:schemeClr>
                </a:solidFill>
              </a:defRPr>
            </a:lvl3pPr>
            <a:lvl4pPr marL="1265752" indent="0" algn="ctr">
              <a:buNone/>
              <a:defRPr>
                <a:solidFill>
                  <a:schemeClr val="tx1">
                    <a:tint val="75000"/>
                  </a:schemeClr>
                </a:solidFill>
              </a:defRPr>
            </a:lvl4pPr>
            <a:lvl5pPr marL="1687669" indent="0" algn="ctr">
              <a:buNone/>
              <a:defRPr>
                <a:solidFill>
                  <a:schemeClr val="tx1">
                    <a:tint val="75000"/>
                  </a:schemeClr>
                </a:solidFill>
              </a:defRPr>
            </a:lvl5pPr>
            <a:lvl6pPr marL="2109586" indent="0" algn="ctr">
              <a:buNone/>
              <a:defRPr>
                <a:solidFill>
                  <a:schemeClr val="tx1">
                    <a:tint val="75000"/>
                  </a:schemeClr>
                </a:solidFill>
              </a:defRPr>
            </a:lvl6pPr>
            <a:lvl7pPr marL="2531503" indent="0" algn="ctr">
              <a:buNone/>
              <a:defRPr>
                <a:solidFill>
                  <a:schemeClr val="tx1">
                    <a:tint val="75000"/>
                  </a:schemeClr>
                </a:solidFill>
              </a:defRPr>
            </a:lvl7pPr>
            <a:lvl8pPr marL="2953421" indent="0" algn="ctr">
              <a:buNone/>
              <a:defRPr>
                <a:solidFill>
                  <a:schemeClr val="tx1">
                    <a:tint val="75000"/>
                  </a:schemeClr>
                </a:solidFill>
              </a:defRPr>
            </a:lvl8pPr>
            <a:lvl9pPr marL="3375337"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D7D280-3962-47EA-B72D-9B04514CABE2}"/>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BB3C08FF-F451-422D-A670-FF5BAC1814E8}" type="datetime1">
              <a:rPr lang="en-GB" smtClean="0"/>
              <a:t>14/10/2025</a:t>
            </a:fld>
            <a:endParaRPr lang="en-GB" dirty="0"/>
          </a:p>
        </p:txBody>
      </p:sp>
      <p:sp>
        <p:nvSpPr>
          <p:cNvPr id="5" name="Footer Placeholder 4">
            <a:extLst>
              <a:ext uri="{FF2B5EF4-FFF2-40B4-BE49-F238E27FC236}">
                <a16:creationId xmlns:a16="http://schemas.microsoft.com/office/drawing/2014/main" id="{397ABE83-B7CF-49A1-8772-076B58F7B6B1}"/>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r>
              <a:rPr lang="en-GB" dirty="0"/>
              <a:t>PRIVATE &amp; CONFIDENTIAL</a:t>
            </a:r>
          </a:p>
        </p:txBody>
      </p:sp>
      <p:sp>
        <p:nvSpPr>
          <p:cNvPr id="6" name="Slide Number Placeholder 5">
            <a:extLst>
              <a:ext uri="{FF2B5EF4-FFF2-40B4-BE49-F238E27FC236}">
                <a16:creationId xmlns:a16="http://schemas.microsoft.com/office/drawing/2014/main" id="{7547B81F-BE6E-41FC-BDE0-BDE7384A0C1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1108A52-C49F-4FC7-9F81-A9D6A37B2DFE}" type="slidenum">
              <a:rPr lang="en-GB" altLang="en-US"/>
              <a:pPr/>
              <a:t>‹#›</a:t>
            </a:fld>
            <a:endParaRPr lang="en-GB" altLang="en-US" dirty="0"/>
          </a:p>
        </p:txBody>
      </p:sp>
    </p:spTree>
    <p:extLst>
      <p:ext uri="{BB962C8B-B14F-4D97-AF65-F5344CB8AC3E}">
        <p14:creationId xmlns:p14="http://schemas.microsoft.com/office/powerpoint/2010/main" val="284311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4BF57-8BB1-205E-7401-BC0283E4EBB8}"/>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3" name="Footer Placeholder 2">
            <a:extLst>
              <a:ext uri="{FF2B5EF4-FFF2-40B4-BE49-F238E27FC236}">
                <a16:creationId xmlns:a16="http://schemas.microsoft.com/office/drawing/2014/main" id="{D3009FDB-5761-3C55-A7FA-A8E3667600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EBCC69-0102-7F22-6704-D54E16C0EC85}"/>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120121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C122-31F0-0D02-5E46-1B1A7B00F9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2168764-3ED4-1657-BF36-028B04B12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37F0018-B311-7732-2DF4-26F0AF3AC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51EE54-0067-4443-48ED-68B847D0908D}"/>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6" name="Footer Placeholder 5">
            <a:extLst>
              <a:ext uri="{FF2B5EF4-FFF2-40B4-BE49-F238E27FC236}">
                <a16:creationId xmlns:a16="http://schemas.microsoft.com/office/drawing/2014/main" id="{13201F4C-DDB3-659D-9C92-8DAFC89ED6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22EB24-26C1-88F7-F37A-BC6E60C9024C}"/>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117642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BE8-A5F1-F38E-6898-FBAFF9126C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29B6ED0-7958-8009-393A-59B3440533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32EDA2-83D1-0C8E-B970-81FDED13A8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187321-6C0C-2313-CA60-C050B5F7A1AD}"/>
              </a:ext>
            </a:extLst>
          </p:cNvPr>
          <p:cNvSpPr>
            <a:spLocks noGrp="1"/>
          </p:cNvSpPr>
          <p:nvPr>
            <p:ph type="dt" sz="half" idx="10"/>
          </p:nvPr>
        </p:nvSpPr>
        <p:spPr/>
        <p:txBody>
          <a:bodyPr/>
          <a:lstStyle/>
          <a:p>
            <a:fld id="{1DBC94A9-1FE4-F74B-8E5E-885E746B778D}" type="datetimeFigureOut">
              <a:rPr lang="en-GB" smtClean="0"/>
              <a:t>14/10/2025</a:t>
            </a:fld>
            <a:endParaRPr lang="en-GB"/>
          </a:p>
        </p:txBody>
      </p:sp>
      <p:sp>
        <p:nvSpPr>
          <p:cNvPr id="6" name="Footer Placeholder 5">
            <a:extLst>
              <a:ext uri="{FF2B5EF4-FFF2-40B4-BE49-F238E27FC236}">
                <a16:creationId xmlns:a16="http://schemas.microsoft.com/office/drawing/2014/main" id="{3AAE79A6-3D60-EFB8-6C5D-5C98AF1BCE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5A4416-47DB-89C1-3437-0445F418C267}"/>
              </a:ext>
            </a:extLst>
          </p:cNvPr>
          <p:cNvSpPr>
            <a:spLocks noGrp="1"/>
          </p:cNvSpPr>
          <p:nvPr>
            <p:ph type="sldNum" sz="quarter" idx="12"/>
          </p:nvPr>
        </p:nvSpPr>
        <p:spPr/>
        <p:txBody>
          <a:bodyPr/>
          <a:lstStyle/>
          <a:p>
            <a:fld id="{72D64814-7742-5C43-9515-7E8BE7F50951}" type="slidenum">
              <a:rPr lang="en-GB" smtClean="0"/>
              <a:t>‹#›</a:t>
            </a:fld>
            <a:endParaRPr lang="en-GB"/>
          </a:p>
        </p:txBody>
      </p:sp>
    </p:spTree>
    <p:extLst>
      <p:ext uri="{BB962C8B-B14F-4D97-AF65-F5344CB8AC3E}">
        <p14:creationId xmlns:p14="http://schemas.microsoft.com/office/powerpoint/2010/main" val="302745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image" Target="../media/image7.emf"/><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heme" Target="../theme/theme4.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5E86F-B4E7-6763-E213-356529948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5C9556-A321-3284-359B-F20F9DB5FB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84EF1F-8232-8572-CA32-CFEBADD9F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BC94A9-1FE4-F74B-8E5E-885E746B778D}" type="datetimeFigureOut">
              <a:rPr lang="en-GB" smtClean="0"/>
              <a:t>14/10/2025</a:t>
            </a:fld>
            <a:endParaRPr lang="en-GB"/>
          </a:p>
        </p:txBody>
      </p:sp>
      <p:sp>
        <p:nvSpPr>
          <p:cNvPr id="5" name="Footer Placeholder 4">
            <a:extLst>
              <a:ext uri="{FF2B5EF4-FFF2-40B4-BE49-F238E27FC236}">
                <a16:creationId xmlns:a16="http://schemas.microsoft.com/office/drawing/2014/main" id="{0F2E20E3-4E53-8884-7A57-12423927F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9A5207A-D112-EDD2-CA29-16CC3C7A7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D64814-7742-5C43-9515-7E8BE7F50951}" type="slidenum">
              <a:rPr lang="en-GB" smtClean="0"/>
              <a:t>‹#›</a:t>
            </a:fld>
            <a:endParaRPr lang="en-GB"/>
          </a:p>
        </p:txBody>
      </p:sp>
    </p:spTree>
    <p:extLst>
      <p:ext uri="{BB962C8B-B14F-4D97-AF65-F5344CB8AC3E}">
        <p14:creationId xmlns:p14="http://schemas.microsoft.com/office/powerpoint/2010/main" val="428159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7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1877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6AACE-D650-993C-AACC-B7F895E8B1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4217ED-B225-73E5-DA5E-2AF87E601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8E8A29-A5C4-BAC2-572C-09A057DAF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BF3D7E-19B5-4FFA-964D-84AAE9276FE9}" type="datetimeFigureOut">
              <a:rPr lang="en-GB" smtClean="0"/>
              <a:t>14/10/2025</a:t>
            </a:fld>
            <a:endParaRPr lang="en-GB"/>
          </a:p>
        </p:txBody>
      </p:sp>
      <p:sp>
        <p:nvSpPr>
          <p:cNvPr id="5" name="Footer Placeholder 4">
            <a:extLst>
              <a:ext uri="{FF2B5EF4-FFF2-40B4-BE49-F238E27FC236}">
                <a16:creationId xmlns:a16="http://schemas.microsoft.com/office/drawing/2014/main" id="{F853F1D7-018A-8CDC-717A-45A90C812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22B01F0-9A9A-C299-D09B-9DD81ED13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11ACAA-99C0-4A51-92CB-5D95C415C55E}" type="slidenum">
              <a:rPr lang="en-GB" smtClean="0"/>
              <a:t>‹#›</a:t>
            </a:fld>
            <a:endParaRPr lang="en-GB"/>
          </a:p>
        </p:txBody>
      </p:sp>
    </p:spTree>
    <p:extLst>
      <p:ext uri="{BB962C8B-B14F-4D97-AF65-F5344CB8AC3E}">
        <p14:creationId xmlns:p14="http://schemas.microsoft.com/office/powerpoint/2010/main" val="34120548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28486" y="520097"/>
            <a:ext cx="10502900" cy="5287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000" tIns="36000" rIns="36000" bIns="36000">
            <a:noAutofit/>
          </a:bodyPr>
          <a:lstStyle/>
          <a:p>
            <a:pPr lvl="0" rtl="0" eaLnBrk="1" hangingPunct="1">
              <a:spcBef>
                <a:spcPts val="2950"/>
              </a:spcBef>
              <a:buSzPct val="125000"/>
              <a:buFont typeface="Arial" panose="020B0604020202020204" pitchFamily="34" charset="0"/>
            </a:pPr>
            <a:r>
              <a:t>Title Text</a:t>
            </a:r>
          </a:p>
        </p:txBody>
      </p:sp>
      <p:sp>
        <p:nvSpPr>
          <p:cNvPr id="4" name="Body Level One…"/>
          <p:cNvSpPr txBox="1">
            <a:spLocks noGrp="1"/>
          </p:cNvSpPr>
          <p:nvPr>
            <p:ph type="body" idx="1"/>
          </p:nvPr>
        </p:nvSpPr>
        <p:spPr>
          <a:xfrm>
            <a:off x="528486" y="1574800"/>
            <a:ext cx="10498102"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p>
            <a:r>
              <a:rPr lang="en-GB"/>
              <a:t>Body Level One</a:t>
            </a:r>
          </a:p>
          <a:p>
            <a:pPr lvl="1"/>
            <a:r>
              <a:t>Body Level Two</a:t>
            </a:r>
          </a:p>
          <a:p>
            <a:pPr lvl="2"/>
            <a:r>
              <a:t>Body Level Three</a:t>
            </a:r>
          </a:p>
          <a:p>
            <a:pPr lvl="3"/>
            <a:r>
              <a:t>Body Level Four</a:t>
            </a:r>
          </a:p>
          <a:p>
            <a:pPr lvl="4"/>
            <a:r>
              <a:t>Body Level Five</a:t>
            </a:r>
          </a:p>
        </p:txBody>
      </p:sp>
      <p:sp>
        <p:nvSpPr>
          <p:cNvPr id="7" name="Line">
            <a:extLst>
              <a:ext uri="{FF2B5EF4-FFF2-40B4-BE49-F238E27FC236}">
                <a16:creationId xmlns:a16="http://schemas.microsoft.com/office/drawing/2014/main" id="{89DEA08C-C9FD-AB4A-93EC-E9A7CA08C2E0}"/>
              </a:ext>
            </a:extLst>
          </p:cNvPr>
          <p:cNvSpPr/>
          <p:nvPr userDrawn="1"/>
        </p:nvSpPr>
        <p:spPr>
          <a:xfrm flipH="1" flipV="1">
            <a:off x="11622999" y="6694662"/>
            <a:ext cx="0" cy="163338"/>
          </a:xfrm>
          <a:prstGeom prst="line">
            <a:avLst/>
          </a:prstGeom>
          <a:ln w="12700">
            <a:solidFill>
              <a:schemeClr val="bg2">
                <a:alpha val="25000"/>
              </a:schemeClr>
            </a:solidFill>
            <a:miter lim="400000"/>
          </a:ln>
        </p:spPr>
        <p:txBody>
          <a:bodyPr lIns="0" tIns="0" rIns="0" bIns="0" anchor="ctr"/>
          <a:lstStyle/>
          <a:p>
            <a:pPr algn="ctr" defTabSz="412750">
              <a:lnSpc>
                <a:spcPct val="100000"/>
              </a:lnSpc>
              <a:defRPr sz="3200">
                <a:solidFill>
                  <a:srgbClr val="FFFFFF"/>
                </a:solidFill>
                <a:uFillTx/>
                <a:latin typeface="Silka Medium"/>
                <a:ea typeface="Silka Medium"/>
                <a:cs typeface="Silka Medium"/>
                <a:sym typeface="Silka Medium"/>
              </a:defRPr>
            </a:pPr>
            <a:endParaRPr sz="1600" b="0" i="0">
              <a:latin typeface="Source Sans Pro" panose="020B0503030403020204" pitchFamily="34" charset="0"/>
              <a:ea typeface="Source Sans Pro" panose="020B0503030403020204" pitchFamily="34" charset="0"/>
            </a:endParaRPr>
          </a:p>
        </p:txBody>
      </p:sp>
      <p:sp>
        <p:nvSpPr>
          <p:cNvPr id="9" name="Slide Number Placeholder 8">
            <a:extLst>
              <a:ext uri="{FF2B5EF4-FFF2-40B4-BE49-F238E27FC236}">
                <a16:creationId xmlns:a16="http://schemas.microsoft.com/office/drawing/2014/main" id="{25056054-DDE5-144D-95A2-8063D737C629}"/>
              </a:ext>
            </a:extLst>
          </p:cNvPr>
          <p:cNvSpPr>
            <a:spLocks noGrp="1"/>
          </p:cNvSpPr>
          <p:nvPr>
            <p:ph type="sldNum" sz="quarter" idx="4"/>
          </p:nvPr>
        </p:nvSpPr>
        <p:spPr>
          <a:xfrm>
            <a:off x="11404879" y="6376447"/>
            <a:ext cx="431242" cy="365125"/>
          </a:xfrm>
          <a:prstGeom prst="rect">
            <a:avLst/>
          </a:prstGeom>
        </p:spPr>
        <p:txBody>
          <a:bodyPr vert="horz" lIns="91440" tIns="45720" rIns="91440" bIns="45720" rtlCol="0" anchor="ctr"/>
          <a:lstStyle>
            <a:lvl1pPr algn="ctr">
              <a:defRPr sz="800">
                <a:solidFill>
                  <a:schemeClr val="bg1"/>
                </a:solidFill>
                <a:latin typeface="Source Sans Pro" panose="020B0503030403020204" pitchFamily="34" charset="0"/>
                <a:ea typeface="Source Sans Pro" panose="020B0503030403020204" pitchFamily="34" charset="0"/>
              </a:defRPr>
            </a:lvl1pPr>
          </a:lstStyle>
          <a:p>
            <a:fld id="{E10D9C5A-0CF0-7C4C-9C4F-8D531DCA2DD4}" type="slidenum">
              <a:rPr lang="en-US" smtClean="0"/>
              <a:pPr/>
              <a:t>‹#›</a:t>
            </a:fld>
            <a:endParaRPr lang="en-US"/>
          </a:p>
        </p:txBody>
      </p:sp>
      <p:pic>
        <p:nvPicPr>
          <p:cNvPr id="10" name="Picture 9">
            <a:extLst>
              <a:ext uri="{FF2B5EF4-FFF2-40B4-BE49-F238E27FC236}">
                <a16:creationId xmlns:a16="http://schemas.microsoft.com/office/drawing/2014/main" id="{CFCB1A40-8004-2C34-18EE-F982979C8441}"/>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0" y="5794523"/>
            <a:ext cx="12192000" cy="1063477"/>
          </a:xfrm>
          <a:prstGeom prst="rect">
            <a:avLst/>
          </a:prstGeom>
        </p:spPr>
      </p:pic>
      <p:grpSp>
        <p:nvGrpSpPr>
          <p:cNvPr id="8" name="Group 7">
            <a:extLst>
              <a:ext uri="{FF2B5EF4-FFF2-40B4-BE49-F238E27FC236}">
                <a16:creationId xmlns:a16="http://schemas.microsoft.com/office/drawing/2014/main" id="{E88675DF-6BB0-401F-F859-2103092E723E}"/>
              </a:ext>
            </a:extLst>
          </p:cNvPr>
          <p:cNvGrpSpPr/>
          <p:nvPr userDrawn="1"/>
        </p:nvGrpSpPr>
        <p:grpSpPr>
          <a:xfrm>
            <a:off x="0" y="6752492"/>
            <a:ext cx="12192000" cy="105508"/>
            <a:chOff x="0" y="6752492"/>
            <a:chExt cx="12192000" cy="105508"/>
          </a:xfrm>
          <a:solidFill>
            <a:srgbClr val="E6006E"/>
          </a:solidFill>
        </p:grpSpPr>
        <p:sp>
          <p:nvSpPr>
            <p:cNvPr id="11" name="Rectangle 10">
              <a:extLst>
                <a:ext uri="{FF2B5EF4-FFF2-40B4-BE49-F238E27FC236}">
                  <a16:creationId xmlns:a16="http://schemas.microsoft.com/office/drawing/2014/main" id="{FBD49E74-D5F9-A2DE-6E91-84C9E8B0D172}"/>
                </a:ext>
              </a:extLst>
            </p:cNvPr>
            <p:cNvSpPr/>
            <p:nvPr userDrawn="1"/>
          </p:nvSpPr>
          <p:spPr>
            <a:xfrm>
              <a:off x="0" y="6752492"/>
              <a:ext cx="11455401" cy="10550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2" name="Rectangle 11">
              <a:extLst>
                <a:ext uri="{FF2B5EF4-FFF2-40B4-BE49-F238E27FC236}">
                  <a16:creationId xmlns:a16="http://schemas.microsoft.com/office/drawing/2014/main" id="{8B7CE8F9-E5EB-11C0-49D4-5B1876D69276}"/>
                </a:ext>
              </a:extLst>
            </p:cNvPr>
            <p:cNvSpPr/>
            <p:nvPr userDrawn="1"/>
          </p:nvSpPr>
          <p:spPr>
            <a:xfrm>
              <a:off x="11779249" y="6752492"/>
              <a:ext cx="412751" cy="10550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grpSp>
    </p:spTree>
    <p:extLst>
      <p:ext uri="{BB962C8B-B14F-4D97-AF65-F5344CB8AC3E}">
        <p14:creationId xmlns:p14="http://schemas.microsoft.com/office/powerpoint/2010/main" val="62103508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Lst>
  <p:transition spd="med"/>
  <p:hf hdr="0" ftr="0" dt="0"/>
  <p:txStyles>
    <p:titleStyle>
      <a:lvl1pPr marL="0" marR="0" indent="0" algn="l" defTabSz="412750" latinLnBrk="0">
        <a:lnSpc>
          <a:spcPct val="100000"/>
        </a:lnSpc>
        <a:spcBef>
          <a:spcPts val="0"/>
        </a:spcBef>
        <a:spcAft>
          <a:spcPts val="0"/>
        </a:spcAft>
        <a:buClrTx/>
        <a:buSzTx/>
        <a:buFontTx/>
        <a:buNone/>
        <a:tabLst/>
        <a:defRPr sz="2800" b="1" i="0" u="none" strike="noStrike" kern="0" cap="none" spc="0" baseline="0" dirty="0">
          <a:solidFill>
            <a:srgbClr val="253038"/>
          </a:solidFill>
          <a:uFillTx/>
          <a:latin typeface="Source Sans Pro" panose="020B0503030403020204" pitchFamily="34" charset="0"/>
          <a:ea typeface="Source Sans Pro" panose="020B0503030403020204" pitchFamily="34" charset="0"/>
          <a:cs typeface="Source Sans Pro" panose="020B0503030403020204" pitchFamily="34" charset="0"/>
          <a:sym typeface="Silka Bold"/>
        </a:defRPr>
      </a:lvl1pPr>
      <a:lvl2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2pPr>
      <a:lvl3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3pPr>
      <a:lvl4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4pPr>
      <a:lvl5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5pPr>
      <a:lvl6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6pPr>
      <a:lvl7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7pPr>
      <a:lvl8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8pPr>
      <a:lvl9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9pPr>
    </p:titleStyle>
    <p:body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60.JP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4.jpg"/><Relationship Id="rId5" Type="http://schemas.openxmlformats.org/officeDocument/2006/relationships/image" Target="../media/image63.jpg"/><Relationship Id="rId10" Type="http://schemas.openxmlformats.org/officeDocument/2006/relationships/image" Target="../media/image68.jpg"/><Relationship Id="rId4" Type="http://schemas.openxmlformats.org/officeDocument/2006/relationships/image" Target="../media/image62.jpg"/><Relationship Id="rId9" Type="http://schemas.openxmlformats.org/officeDocument/2006/relationships/image" Target="../media/image67.jpg"/></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map of the world&#10;&#10;AI-generated content may be incorrect.">
            <a:extLst>
              <a:ext uri="{FF2B5EF4-FFF2-40B4-BE49-F238E27FC236}">
                <a16:creationId xmlns:a16="http://schemas.microsoft.com/office/drawing/2014/main" id="{95C7CC29-1F9E-C0E7-6CF6-0E1B7402ACD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3883" b="8924"/>
          <a:stretch>
            <a:fillRect/>
          </a:stretch>
        </p:blipFill>
        <p:spPr>
          <a:xfrm>
            <a:off x="-1515" y="0"/>
            <a:ext cx="12191980" cy="6856718"/>
          </a:xfrm>
          <a:prstGeom prst="rect">
            <a:avLst/>
          </a:prstGeom>
        </p:spPr>
      </p:pic>
      <p:sp>
        <p:nvSpPr>
          <p:cNvPr id="6" name="Subtitle 2">
            <a:extLst>
              <a:ext uri="{FF2B5EF4-FFF2-40B4-BE49-F238E27FC236}">
                <a16:creationId xmlns:a16="http://schemas.microsoft.com/office/drawing/2014/main" id="{E36A294A-44D7-D64C-EB6E-074744B6E634}"/>
              </a:ext>
            </a:extLst>
          </p:cNvPr>
          <p:cNvSpPr txBox="1">
            <a:spLocks/>
          </p:cNvSpPr>
          <p:nvPr/>
        </p:nvSpPr>
        <p:spPr bwMode="auto">
          <a:xfrm>
            <a:off x="0" y="954240"/>
            <a:ext cx="12191999" cy="2378336"/>
          </a:xfrm>
          <a:prstGeom prst="rect">
            <a:avLst/>
          </a:prstGeom>
          <a:solidFill>
            <a:srgbClr val="595959">
              <a:alpha val="67843"/>
            </a:srgbClr>
          </a:solidFill>
          <a:ln>
            <a:noFill/>
          </a:ln>
        </p:spPr>
        <p:txBody>
          <a:bodyPr lIns="91413" tIns="45707" rIns="91413" bIns="45707" anchor="ctr"/>
          <a:lstStyle>
            <a:lvl1pPr defTabSz="842963">
              <a:spcBef>
                <a:spcPct val="20000"/>
              </a:spcBef>
              <a:buFont typeface="Arial" panose="020B0604020202020204" pitchFamily="34" charset="0"/>
              <a:buChar char="•"/>
              <a:defRPr sz="2900">
                <a:solidFill>
                  <a:srgbClr val="2A375E"/>
                </a:solidFill>
                <a:latin typeface="Raleway" panose="020B0003030101060003" pitchFamily="34" charset="0"/>
              </a:defRPr>
            </a:lvl1pPr>
            <a:lvl2pPr marL="420688" indent="-263525" defTabSz="842963">
              <a:spcBef>
                <a:spcPct val="20000"/>
              </a:spcBef>
              <a:buFont typeface="Arial" panose="020B0604020202020204" pitchFamily="34" charset="0"/>
              <a:buChar char="–"/>
              <a:defRPr sz="2500">
                <a:solidFill>
                  <a:srgbClr val="2A375E"/>
                </a:solidFill>
                <a:latin typeface="Raleway" panose="020B0003030101060003" pitchFamily="34" charset="0"/>
              </a:defRPr>
            </a:lvl2pPr>
            <a:lvl3pPr marL="842963" indent="-209550" defTabSz="842963">
              <a:spcBef>
                <a:spcPct val="20000"/>
              </a:spcBef>
              <a:buFont typeface="Arial" panose="020B0604020202020204" pitchFamily="34" charset="0"/>
              <a:buChar char="•"/>
              <a:defRPr sz="2100">
                <a:solidFill>
                  <a:srgbClr val="2A375E"/>
                </a:solidFill>
                <a:latin typeface="Raleway" panose="020B0003030101060003" pitchFamily="34" charset="0"/>
              </a:defRPr>
            </a:lvl3pPr>
            <a:lvl4pPr marL="1265238" indent="-209550" defTabSz="842963">
              <a:spcBef>
                <a:spcPct val="20000"/>
              </a:spcBef>
              <a:buFont typeface="Arial" panose="020B0604020202020204" pitchFamily="34" charset="0"/>
              <a:buChar char="–"/>
              <a:defRPr>
                <a:solidFill>
                  <a:srgbClr val="2A375E"/>
                </a:solidFill>
                <a:latin typeface="Raleway" panose="020B0003030101060003" pitchFamily="34" charset="0"/>
              </a:defRPr>
            </a:lvl4pPr>
            <a:lvl5pPr marL="1687513" indent="-209550" defTabSz="842963">
              <a:spcBef>
                <a:spcPct val="20000"/>
              </a:spcBef>
              <a:buFont typeface="Arial" panose="020B0604020202020204" pitchFamily="34" charset="0"/>
              <a:buChar char="»"/>
              <a:defRPr>
                <a:solidFill>
                  <a:srgbClr val="2A375E"/>
                </a:solidFill>
                <a:latin typeface="Raleway" panose="020B0003030101060003" pitchFamily="34" charset="0"/>
              </a:defRPr>
            </a:lvl5pPr>
            <a:lvl6pPr marL="2144713" indent="-209550" defTabSz="842963" eaLnBrk="0" fontAlgn="base" hangingPunct="0">
              <a:spcBef>
                <a:spcPct val="20000"/>
              </a:spcBef>
              <a:spcAft>
                <a:spcPct val="0"/>
              </a:spcAft>
              <a:buFont typeface="Arial" panose="020B0604020202020204" pitchFamily="34" charset="0"/>
              <a:buChar char="»"/>
              <a:defRPr>
                <a:solidFill>
                  <a:srgbClr val="2A375E"/>
                </a:solidFill>
                <a:latin typeface="Raleway" panose="020B0003030101060003" pitchFamily="34" charset="0"/>
              </a:defRPr>
            </a:lvl6pPr>
            <a:lvl7pPr marL="2601913" indent="-209550" defTabSz="842963" eaLnBrk="0" fontAlgn="base" hangingPunct="0">
              <a:spcBef>
                <a:spcPct val="20000"/>
              </a:spcBef>
              <a:spcAft>
                <a:spcPct val="0"/>
              </a:spcAft>
              <a:buFont typeface="Arial" panose="020B0604020202020204" pitchFamily="34" charset="0"/>
              <a:buChar char="»"/>
              <a:defRPr>
                <a:solidFill>
                  <a:srgbClr val="2A375E"/>
                </a:solidFill>
                <a:latin typeface="Raleway" panose="020B0003030101060003" pitchFamily="34" charset="0"/>
              </a:defRPr>
            </a:lvl7pPr>
            <a:lvl8pPr marL="3059113" indent="-209550" defTabSz="842963" eaLnBrk="0" fontAlgn="base" hangingPunct="0">
              <a:spcBef>
                <a:spcPct val="20000"/>
              </a:spcBef>
              <a:spcAft>
                <a:spcPct val="0"/>
              </a:spcAft>
              <a:buFont typeface="Arial" panose="020B0604020202020204" pitchFamily="34" charset="0"/>
              <a:buChar char="»"/>
              <a:defRPr>
                <a:solidFill>
                  <a:srgbClr val="2A375E"/>
                </a:solidFill>
                <a:latin typeface="Raleway" panose="020B0003030101060003" pitchFamily="34" charset="0"/>
              </a:defRPr>
            </a:lvl8pPr>
            <a:lvl9pPr marL="3516313" indent="-209550" defTabSz="842963" eaLnBrk="0" fontAlgn="base" hangingPunct="0">
              <a:spcBef>
                <a:spcPct val="20000"/>
              </a:spcBef>
              <a:spcAft>
                <a:spcPct val="0"/>
              </a:spcAft>
              <a:buFont typeface="Arial" panose="020B0604020202020204" pitchFamily="34" charset="0"/>
              <a:buChar char="»"/>
              <a:defRPr>
                <a:solidFill>
                  <a:srgbClr val="2A375E"/>
                </a:solidFill>
                <a:latin typeface="Raleway" panose="020B0003030101060003" pitchFamily="34" charset="0"/>
              </a:defRPr>
            </a:lvl9pPr>
          </a:lstStyle>
          <a:p>
            <a:pPr marL="0" marR="0" lvl="0" indent="0" algn="ctr" defTabSz="842963"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E5006E"/>
                </a:solidFill>
                <a:effectLst>
                  <a:outerShdw blurRad="50800" dist="38100" dir="2700000" algn="tl" rotWithShape="0">
                    <a:prstClr val="black"/>
                  </a:outerShdw>
                </a:effectLst>
                <a:uLnTx/>
                <a:uFillTx/>
                <a:latin typeface="Roboto" panose="02000000000000000000" pitchFamily="2" charset="0"/>
                <a:ea typeface="Roboto" panose="02000000000000000000" pitchFamily="2" charset="0"/>
                <a:cs typeface="Roboto" panose="02000000000000000000" pitchFamily="2" charset="0"/>
              </a:rPr>
              <a:t>			</a:t>
            </a:r>
            <a:r>
              <a:rPr kumimoji="0" lang="en-GB" sz="6000" b="1" i="0" u="none" strike="noStrike" kern="1200" cap="none" spc="0" normalizeH="0" baseline="0" noProof="0" dirty="0">
                <a:ln>
                  <a:noFill/>
                </a:ln>
                <a:solidFill>
                  <a:srgbClr val="E5006E"/>
                </a:solidFill>
                <a:effectLst>
                  <a:outerShdw blurRad="50800" dist="38100" dir="2700000" algn="tl" rotWithShape="0">
                    <a:prstClr val="black"/>
                  </a:outerShdw>
                </a:effectLst>
                <a:uLnTx/>
                <a:uFillTx/>
                <a:latin typeface="Roboto" panose="02000000000000000000" pitchFamily="2" charset="0"/>
                <a:ea typeface="Roboto" panose="02000000000000000000" pitchFamily="2" charset="0"/>
                <a:cs typeface="Roboto" panose="02000000000000000000" pitchFamily="2" charset="0"/>
              </a:rPr>
              <a:t>THE MALTA MANIFESTO</a:t>
            </a:r>
          </a:p>
          <a:p>
            <a:pPr marL="0" marR="0" lvl="0" indent="0" algn="ctr" defTabSz="842963"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white"/>
                </a:solidFill>
                <a:effectLst>
                  <a:outerShdw blurRad="50800" dist="38100" dir="2700000" algn="tl" rotWithShape="0">
                    <a:prstClr val="black"/>
                  </a:outerShdw>
                </a:effectLst>
                <a:uLnTx/>
                <a:uFillTx/>
                <a:latin typeface="Roboto" panose="02000000000000000000" pitchFamily="2" charset="0"/>
                <a:ea typeface="Roboto" panose="02000000000000000000" pitchFamily="2" charset="0"/>
                <a:cs typeface="Roboto" panose="02000000000000000000" pitchFamily="2" charset="0"/>
              </a:rPr>
              <a:t>		</a:t>
            </a:r>
            <a:r>
              <a:rPr kumimoji="0" lang="en-GB" sz="2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 CALL TO ACTION ON</a:t>
            </a:r>
          </a:p>
          <a:p>
            <a:pPr marL="0" marR="0" lvl="0" indent="0" algn="ctr" defTabSz="842963"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E5066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2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POTENTIALLY POLLUTING WRECKS</a:t>
            </a:r>
          </a:p>
        </p:txBody>
      </p:sp>
      <p:pic>
        <p:nvPicPr>
          <p:cNvPr id="10" name="Picture 9" descr="A logo with a turtle&#10;&#10;AI-generated content may be incorrect.">
            <a:extLst>
              <a:ext uri="{FF2B5EF4-FFF2-40B4-BE49-F238E27FC236}">
                <a16:creationId xmlns:a16="http://schemas.microsoft.com/office/drawing/2014/main" id="{CBDA164B-570E-F1E1-D518-9C04E8CAA9A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0150" y="529971"/>
            <a:ext cx="3433851" cy="3433851"/>
          </a:xfrm>
          <a:prstGeom prst="rect">
            <a:avLst/>
          </a:prstGeom>
          <a:effectLst>
            <a:outerShdw blurRad="50800" dist="38100" dir="2700000" algn="tl" rotWithShape="0">
              <a:prstClr val="black"/>
            </a:outerShdw>
          </a:effectLst>
        </p:spPr>
      </p:pic>
      <p:sp>
        <p:nvSpPr>
          <p:cNvPr id="4" name="TextBox 3">
            <a:extLst>
              <a:ext uri="{FF2B5EF4-FFF2-40B4-BE49-F238E27FC236}">
                <a16:creationId xmlns:a16="http://schemas.microsoft.com/office/drawing/2014/main" id="{23E9CD02-C727-1939-46A7-A510557FFD7A}"/>
              </a:ext>
            </a:extLst>
          </p:cNvPr>
          <p:cNvSpPr txBox="1"/>
          <p:nvPr/>
        </p:nvSpPr>
        <p:spPr>
          <a:xfrm>
            <a:off x="1809136" y="5866364"/>
            <a:ext cx="10215716" cy="461665"/>
          </a:xfrm>
          <a:prstGeom prst="rect">
            <a:avLst/>
          </a:prstGeom>
          <a:noFill/>
        </p:spPr>
        <p:txBody>
          <a:bodyPr wrap="square">
            <a:spAutoFit/>
          </a:bodyPr>
          <a:lstStyle/>
          <a:p>
            <a:r>
              <a:rPr lang="en-GB" sz="2400" dirty="0">
                <a:solidFill>
                  <a:schemeClr val="bg1"/>
                </a:solidFill>
              </a:rPr>
              <a:t>https://www.lrfoundation.org.uk/publications/the-malta-manifesto</a:t>
            </a:r>
          </a:p>
        </p:txBody>
      </p:sp>
    </p:spTree>
    <p:extLst>
      <p:ext uri="{BB962C8B-B14F-4D97-AF65-F5344CB8AC3E}">
        <p14:creationId xmlns:p14="http://schemas.microsoft.com/office/powerpoint/2010/main" val="1759449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50205" y="6349226"/>
            <a:ext cx="10881009" cy="305553"/>
          </a:xfrm>
          <a:prstGeom prst="rect">
            <a:avLst/>
          </a:prstGeom>
        </p:spPr>
        <p:txBody>
          <a:bodyPr lIns="0" tIns="0" rIns="0" bIns="0"/>
          <a:lstStyle>
            <a:defPPr>
              <a:defRPr lang="en-US"/>
            </a:defPPr>
            <a:lvl1pPr marL="0" algn="l" defTabSz="914400" rtl="0" eaLnBrk="1" latinLnBrk="0" hangingPunct="1">
              <a:lnSpc>
                <a:spcPts val="1600"/>
              </a:lnSpc>
              <a:defRPr sz="1067" kern="1200">
                <a:solidFill>
                  <a:schemeClr val="tx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1" fontAlgn="auto" latinLnBrk="0" hangingPunct="1">
              <a:lnSpc>
                <a:spcPts val="1600"/>
              </a:lnSpc>
              <a:spcBef>
                <a:spcPts val="0"/>
              </a:spcBef>
              <a:spcAft>
                <a:spcPts val="0"/>
              </a:spcAft>
              <a:buClrTx/>
              <a:buSzTx/>
              <a:buFontTx/>
              <a:buNone/>
              <a:tabLst/>
              <a:defRPr/>
            </a:pPr>
            <a:r>
              <a:rPr lang="en-GB" sz="1400" dirty="0"/>
              <a:t>cgg.com/</a:t>
            </a:r>
            <a:r>
              <a:rPr lang="en-GB" sz="1400" dirty="0" err="1"/>
              <a:t>seascope</a:t>
            </a:r>
            <a:endParaRPr kumimoji="0" lang="en-GB" sz="14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34" name="Title 1"/>
          <p:cNvSpPr>
            <a:spLocks noGrp="1"/>
          </p:cNvSpPr>
          <p:nvPr>
            <p:ph type="title"/>
          </p:nvPr>
        </p:nvSpPr>
        <p:spPr>
          <a:xfrm>
            <a:off x="840001" y="355997"/>
            <a:ext cx="10438278" cy="894621"/>
          </a:xfrm>
          <a:solidFill>
            <a:schemeClr val="bg1"/>
          </a:solidFill>
        </p:spPr>
        <p:txBody>
          <a:bodyPr>
            <a:normAutofit/>
          </a:bodyPr>
          <a:lstStyle/>
          <a:p>
            <a:r>
              <a:rPr lang="en-GB" dirty="0"/>
              <a:t>Satellite data – discovery and monitoring</a:t>
            </a:r>
          </a:p>
        </p:txBody>
      </p:sp>
      <p:pic>
        <p:nvPicPr>
          <p:cNvPr id="10" name="Picture 9" descr="A picture containing text&#10;&#10;Description automatically generated">
            <a:extLst>
              <a:ext uri="{FF2B5EF4-FFF2-40B4-BE49-F238E27FC236}">
                <a16:creationId xmlns:a16="http://schemas.microsoft.com/office/drawing/2014/main" id="{9031759A-21AD-436A-BE39-9AEF23150E6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713174" y="1668628"/>
            <a:ext cx="10691932" cy="4351807"/>
          </a:xfrm>
          <a:prstGeom prst="rect">
            <a:avLst/>
          </a:prstGeom>
        </p:spPr>
      </p:pic>
      <p:sp>
        <p:nvSpPr>
          <p:cNvPr id="11" name="TextBox 10">
            <a:extLst>
              <a:ext uri="{FF2B5EF4-FFF2-40B4-BE49-F238E27FC236}">
                <a16:creationId xmlns:a16="http://schemas.microsoft.com/office/drawing/2014/main" id="{7E6E0BB9-4BBC-4AED-9084-9EB0BEFB90B2}"/>
              </a:ext>
            </a:extLst>
          </p:cNvPr>
          <p:cNvSpPr txBox="1"/>
          <p:nvPr/>
        </p:nvSpPr>
        <p:spPr>
          <a:xfrm>
            <a:off x="1088686" y="6177068"/>
            <a:ext cx="3097033" cy="369332"/>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Landsat-8 - 8</a:t>
            </a:r>
            <a:r>
              <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mn-cs"/>
              </a:rPr>
              <a:t>th</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December 2016</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 name="Straight Arrow Connector 4">
            <a:extLst>
              <a:ext uri="{FF2B5EF4-FFF2-40B4-BE49-F238E27FC236}">
                <a16:creationId xmlns:a16="http://schemas.microsoft.com/office/drawing/2014/main" id="{B278D1DC-ED5E-47D0-968C-0B4BE1DC97CE}"/>
              </a:ext>
            </a:extLst>
          </p:cNvPr>
          <p:cNvCxnSpPr>
            <a:cxnSpLocks/>
          </p:cNvCxnSpPr>
          <p:nvPr/>
        </p:nvCxnSpPr>
        <p:spPr>
          <a:xfrm flipH="1">
            <a:off x="6886015" y="2711592"/>
            <a:ext cx="812426" cy="509587"/>
          </a:xfrm>
          <a:prstGeom prst="straightConnector1">
            <a:avLst/>
          </a:prstGeom>
          <a:ln w="28575">
            <a:solidFill>
              <a:srgbClr val="0093D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67FEA16-02A7-4A3D-80EA-850440E17AA7}"/>
              </a:ext>
            </a:extLst>
          </p:cNvPr>
          <p:cNvSpPr txBox="1"/>
          <p:nvPr/>
        </p:nvSpPr>
        <p:spPr>
          <a:xfrm>
            <a:off x="7905750" y="2135388"/>
            <a:ext cx="26765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Metallic colouration, Bonn Code 3. Oil thickness: ~</a:t>
            </a:r>
            <a:r>
              <a:rPr kumimoji="0" lang="en-US" sz="1600" b="0" i="0" u="none" strike="noStrike" kern="1200" cap="none" spc="0" normalizeH="0" baseline="0" noProof="0" dirty="0">
                <a:ln>
                  <a:noFill/>
                </a:ln>
                <a:solidFill>
                  <a:srgbClr val="000000"/>
                </a:solidFill>
                <a:effectLst/>
                <a:uLnTx/>
                <a:uFillTx/>
                <a:latin typeface="Arial"/>
                <a:ea typeface="+mn-ea"/>
                <a:cs typeface="+mn-cs"/>
              </a:rPr>
              <a:t>5µm to 50µm</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4" name="Straight Arrow Connector 13">
            <a:extLst>
              <a:ext uri="{FF2B5EF4-FFF2-40B4-BE49-F238E27FC236}">
                <a16:creationId xmlns:a16="http://schemas.microsoft.com/office/drawing/2014/main" id="{EAF06B97-397F-45CA-AAD7-A7C690CD0B20}"/>
              </a:ext>
            </a:extLst>
          </p:cNvPr>
          <p:cNvCxnSpPr>
            <a:cxnSpLocks/>
          </p:cNvCxnSpPr>
          <p:nvPr/>
        </p:nvCxnSpPr>
        <p:spPr>
          <a:xfrm>
            <a:off x="2190189" y="3212420"/>
            <a:ext cx="1272428" cy="418557"/>
          </a:xfrm>
          <a:prstGeom prst="straightConnector1">
            <a:avLst/>
          </a:prstGeom>
          <a:ln w="28575">
            <a:solidFill>
              <a:srgbClr val="0093D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49CBEF-9889-4BE5-A515-5AE6F044DEBE}"/>
              </a:ext>
            </a:extLst>
          </p:cNvPr>
          <p:cNvSpPr txBox="1"/>
          <p:nvPr/>
        </p:nvSpPr>
        <p:spPr>
          <a:xfrm>
            <a:off x="1139077" y="2029597"/>
            <a:ext cx="26765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“Wishbone” oil slick shape.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Related to water body movement post-Earthquake?</a:t>
            </a:r>
          </a:p>
        </p:txBody>
      </p:sp>
    </p:spTree>
    <p:extLst>
      <p:ext uri="{BB962C8B-B14F-4D97-AF65-F5344CB8AC3E}">
        <p14:creationId xmlns:p14="http://schemas.microsoft.com/office/powerpoint/2010/main" val="746225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700143-7104-1F43-86D8-EBC77C85360D}"/>
              </a:ext>
            </a:extLst>
          </p:cNvPr>
          <p:cNvGrpSpPr/>
          <p:nvPr/>
        </p:nvGrpSpPr>
        <p:grpSpPr>
          <a:xfrm>
            <a:off x="183776" y="1264024"/>
            <a:ext cx="5248835" cy="4498041"/>
            <a:chOff x="2726257" y="3536809"/>
            <a:chExt cx="4530527" cy="2784751"/>
          </a:xfrm>
        </p:grpSpPr>
        <p:pic>
          <p:nvPicPr>
            <p:cNvPr id="19" name="Picture 18">
              <a:extLst>
                <a:ext uri="{FF2B5EF4-FFF2-40B4-BE49-F238E27FC236}">
                  <a16:creationId xmlns:a16="http://schemas.microsoft.com/office/drawing/2014/main" id="{9E893008-089E-C249-8E08-88B5C641097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726257" y="3543072"/>
              <a:ext cx="4530527" cy="2778488"/>
            </a:xfrm>
            <a:prstGeom prst="rect">
              <a:avLst/>
            </a:prstGeom>
            <a:ln>
              <a:solidFill>
                <a:schemeClr val="tx1"/>
              </a:solidFill>
            </a:ln>
          </p:spPr>
        </p:pic>
        <p:sp>
          <p:nvSpPr>
            <p:cNvPr id="20" name="Rectangle 19">
              <a:extLst>
                <a:ext uri="{FF2B5EF4-FFF2-40B4-BE49-F238E27FC236}">
                  <a16:creationId xmlns:a16="http://schemas.microsoft.com/office/drawing/2014/main" id="{17C0B59F-B271-DE41-8B90-CFCC5009FB8C}"/>
                </a:ext>
              </a:extLst>
            </p:cNvPr>
            <p:cNvSpPr/>
            <p:nvPr/>
          </p:nvSpPr>
          <p:spPr>
            <a:xfrm>
              <a:off x="4752054" y="4216458"/>
              <a:ext cx="478932" cy="467707"/>
            </a:xfrm>
            <a:prstGeom prst="rect">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pt-PT">
                <a:solidFill>
                  <a:srgbClr val="E71224"/>
                </a:solidFill>
              </a:endParaRPr>
            </a:p>
          </p:txBody>
        </p:sp>
        <p:sp>
          <p:nvSpPr>
            <p:cNvPr id="27" name="TextBox 26">
              <a:extLst>
                <a:ext uri="{FF2B5EF4-FFF2-40B4-BE49-F238E27FC236}">
                  <a16:creationId xmlns:a16="http://schemas.microsoft.com/office/drawing/2014/main" id="{66672FA2-B16E-544C-94CC-A8DFBF564CD2}"/>
                </a:ext>
              </a:extLst>
            </p:cNvPr>
            <p:cNvSpPr txBox="1"/>
            <p:nvPr/>
          </p:nvSpPr>
          <p:spPr>
            <a:xfrm>
              <a:off x="5840819" y="3536809"/>
              <a:ext cx="1392230" cy="369332"/>
            </a:xfrm>
            <a:prstGeom prst="rect">
              <a:avLst/>
            </a:prstGeom>
            <a:solidFill>
              <a:schemeClr val="bg1"/>
            </a:solidFill>
            <a:ln>
              <a:solidFill>
                <a:schemeClr val="tx1"/>
              </a:solidFill>
            </a:ln>
          </p:spPr>
          <p:txBody>
            <a:bodyPr wrap="square" rtlCol="0">
              <a:spAutoFit/>
            </a:bodyPr>
            <a:lstStyle/>
            <a:p>
              <a:r>
                <a:rPr lang="en-US" dirty="0">
                  <a:solidFill>
                    <a:srgbClr val="00798B"/>
                  </a:solidFill>
                  <a:cs typeface="Arial" panose="020B0604020202020204" pitchFamily="34" charset="0"/>
                </a:rPr>
                <a:t>2</a:t>
              </a:r>
              <a:r>
                <a:rPr lang="en-US" baseline="30000" dirty="0">
                  <a:solidFill>
                    <a:srgbClr val="00798B"/>
                  </a:solidFill>
                  <a:cs typeface="Arial" panose="020B0604020202020204" pitchFamily="34" charset="0"/>
                </a:rPr>
                <a:t>nd</a:t>
              </a:r>
              <a:r>
                <a:rPr lang="en-US" dirty="0">
                  <a:solidFill>
                    <a:srgbClr val="00798B"/>
                  </a:solidFill>
                  <a:cs typeface="Arial" panose="020B0604020202020204" pitchFamily="34" charset="0"/>
                </a:rPr>
                <a:t> Oct 2022</a:t>
              </a:r>
            </a:p>
          </p:txBody>
        </p:sp>
      </p:grpSp>
      <p:sp>
        <p:nvSpPr>
          <p:cNvPr id="32" name="TextBox 31">
            <a:extLst>
              <a:ext uri="{FF2B5EF4-FFF2-40B4-BE49-F238E27FC236}">
                <a16:creationId xmlns:a16="http://schemas.microsoft.com/office/drawing/2014/main" id="{30375F9F-FB76-F247-A2E4-E0F0A0E1BE23}"/>
              </a:ext>
            </a:extLst>
          </p:cNvPr>
          <p:cNvSpPr txBox="1"/>
          <p:nvPr/>
        </p:nvSpPr>
        <p:spPr>
          <a:xfrm>
            <a:off x="6950569" y="1710984"/>
            <a:ext cx="4881715" cy="3847207"/>
          </a:xfrm>
          <a:prstGeom prst="rect">
            <a:avLst/>
          </a:prstGeom>
          <a:solidFill>
            <a:schemeClr val="bg1"/>
          </a:solidFill>
          <a:ln>
            <a:noFill/>
          </a:ln>
        </p:spPr>
        <p:txBody>
          <a:bodyPr wrap="square" rtlCol="0">
            <a:spAutoFit/>
          </a:bodyPr>
          <a:lstStyle/>
          <a:p>
            <a:endParaRPr lang="en-GB" sz="2000" b="1" dirty="0">
              <a:cs typeface="Arial" panose="020B0604020202020204" pitchFamily="34" charset="0"/>
            </a:endParaRPr>
          </a:p>
          <a:p>
            <a:pPr marL="285750" indent="-285750">
              <a:buFont typeface="Arial" panose="020B0604020202020204" pitchFamily="34" charset="0"/>
              <a:buChar char="•"/>
            </a:pPr>
            <a:r>
              <a:rPr lang="en-GB" sz="2000" dirty="0">
                <a:cs typeface="Arial" panose="020B0604020202020204" pitchFamily="34" charset="0"/>
              </a:rPr>
              <a:t>Since 2010 the Russian Northern Fleet has material from two US ships: </a:t>
            </a:r>
            <a:r>
              <a:rPr lang="en-GB" sz="2000" b="1" i="1" dirty="0">
                <a:cs typeface="Arial" panose="020B0604020202020204" pitchFamily="34" charset="0"/>
              </a:rPr>
              <a:t>SS Thomas Donaldson </a:t>
            </a:r>
            <a:r>
              <a:rPr lang="en-GB" sz="2000" dirty="0">
                <a:cs typeface="Arial" panose="020B0604020202020204" pitchFamily="34" charset="0"/>
              </a:rPr>
              <a:t>and </a:t>
            </a:r>
            <a:r>
              <a:rPr lang="en-GB" sz="2000" b="1" i="1" dirty="0">
                <a:cs typeface="Arial" panose="020B0604020202020204" pitchFamily="34" charset="0"/>
              </a:rPr>
              <a:t>SS Ballot</a:t>
            </a:r>
            <a:r>
              <a:rPr lang="en-GB" sz="2000" dirty="0">
                <a:cs typeface="Arial" panose="020B0604020202020204" pitchFamily="34" charset="0"/>
              </a:rPr>
              <a:t> under the guise of military training. </a:t>
            </a:r>
          </a:p>
          <a:p>
            <a:pPr marL="285750" indent="-285750">
              <a:buFont typeface="Arial" panose="020B0604020202020204" pitchFamily="34" charset="0"/>
              <a:buChar char="•"/>
            </a:pPr>
            <a:endParaRPr lang="en-GB" sz="2000" dirty="0">
              <a:cs typeface="Arial" panose="020B0604020202020204" pitchFamily="34" charset="0"/>
            </a:endParaRPr>
          </a:p>
          <a:p>
            <a:pPr marL="285750" indent="-285750">
              <a:buFont typeface="Arial" panose="020B0604020202020204" pitchFamily="34" charset="0"/>
              <a:buChar char="•"/>
            </a:pPr>
            <a:r>
              <a:rPr lang="en-GB" sz="2000" dirty="0">
                <a:cs typeface="Arial" panose="020B0604020202020204" pitchFamily="34" charset="0"/>
              </a:rPr>
              <a:t>The operations were conducted without permission from the US Navy.</a:t>
            </a:r>
          </a:p>
          <a:p>
            <a:pPr marL="285750" indent="-285750">
              <a:buFont typeface="Arial" panose="020B0604020202020204" pitchFamily="34" charset="0"/>
              <a:buChar char="•"/>
            </a:pPr>
            <a:endParaRPr lang="en-GB" sz="2000" dirty="0">
              <a:cs typeface="Arial" panose="020B0604020202020204" pitchFamily="34" charset="0"/>
            </a:endParaRPr>
          </a:p>
          <a:p>
            <a:pPr marL="285750" indent="-285750">
              <a:buFont typeface="Arial" panose="020B0604020202020204" pitchFamily="34" charset="0"/>
              <a:buChar char="•"/>
            </a:pPr>
            <a:r>
              <a:rPr lang="en-GB" sz="2000" dirty="0">
                <a:cs typeface="Arial" panose="020B0604020202020204" pitchFamily="34" charset="0"/>
              </a:rPr>
              <a:t>After the invasion of Ukraine in 2022 the Maritime Observatory detected salvage work restarting</a:t>
            </a:r>
            <a:r>
              <a:rPr lang="en-GB" sz="2400" dirty="0">
                <a:cs typeface="Arial" panose="020B0604020202020204" pitchFamily="34" charset="0"/>
              </a:rPr>
              <a:t>.</a:t>
            </a:r>
          </a:p>
        </p:txBody>
      </p:sp>
      <p:pic>
        <p:nvPicPr>
          <p:cNvPr id="16" name="Picture 15">
            <a:extLst>
              <a:ext uri="{FF2B5EF4-FFF2-40B4-BE49-F238E27FC236}">
                <a16:creationId xmlns:a16="http://schemas.microsoft.com/office/drawing/2014/main" id="{3E551D12-CEBA-794A-9C97-C1506C309232}"/>
              </a:ext>
            </a:extLst>
          </p:cNvPr>
          <p:cNvPicPr>
            <a:picLocks noChangeAspect="1"/>
          </p:cNvPicPr>
          <p:nvPr/>
        </p:nvPicPr>
        <p:blipFill rotWithShape="1">
          <a:blip r:embed="rId4">
            <a:extLst>
              <a:ext uri="{28A0092B-C50C-407E-A947-70E740481C1C}">
                <a14:useLocalDpi xmlns:a14="http://schemas.microsoft.com/office/drawing/2010/main"/>
              </a:ext>
            </a:extLst>
          </a:blip>
          <a:srcRect r="8093"/>
          <a:stretch/>
        </p:blipFill>
        <p:spPr>
          <a:xfrm>
            <a:off x="2565881" y="3819925"/>
            <a:ext cx="4220284" cy="2234834"/>
          </a:xfrm>
          <a:prstGeom prst="rect">
            <a:avLst/>
          </a:prstGeom>
          <a:ln>
            <a:solidFill>
              <a:schemeClr val="tx1"/>
            </a:solidFill>
          </a:ln>
        </p:spPr>
      </p:pic>
      <p:cxnSp>
        <p:nvCxnSpPr>
          <p:cNvPr id="23" name="Straight Connector 22">
            <a:extLst>
              <a:ext uri="{FF2B5EF4-FFF2-40B4-BE49-F238E27FC236}">
                <a16:creationId xmlns:a16="http://schemas.microsoft.com/office/drawing/2014/main" id="{5EAC1888-59AB-064E-B452-AFED805BA143}"/>
              </a:ext>
            </a:extLst>
          </p:cNvPr>
          <p:cNvCxnSpPr>
            <a:cxnSpLocks/>
            <a:stCxn id="16" idx="0"/>
            <a:endCxn id="20" idx="3"/>
          </p:cNvCxnSpPr>
          <p:nvPr/>
        </p:nvCxnSpPr>
        <p:spPr>
          <a:xfrm flipH="1" flipV="1">
            <a:off x="3085626" y="2739550"/>
            <a:ext cx="1590397" cy="10803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descr="Map&#10;&#10;Description automatically generated">
            <a:extLst>
              <a:ext uri="{FF2B5EF4-FFF2-40B4-BE49-F238E27FC236}">
                <a16:creationId xmlns:a16="http://schemas.microsoft.com/office/drawing/2014/main" id="{1B2E6CD7-97F2-9849-BEE6-61B093584985}"/>
              </a:ext>
            </a:extLst>
          </p:cNvPr>
          <p:cNvPicPr>
            <a:picLocks noChangeAspect="1"/>
          </p:cNvPicPr>
          <p:nvPr/>
        </p:nvPicPr>
        <p:blipFill rotWithShape="1">
          <a:blip r:embed="rId5">
            <a:extLst>
              <a:ext uri="{28A0092B-C50C-407E-A947-70E740481C1C}">
                <a14:useLocalDpi xmlns:a14="http://schemas.microsoft.com/office/drawing/2010/main"/>
              </a:ext>
            </a:extLst>
          </a:blip>
          <a:srcRect l="23192" t="19679" r="17017" b="1075"/>
          <a:stretch/>
        </p:blipFill>
        <p:spPr>
          <a:xfrm>
            <a:off x="5164386" y="1710984"/>
            <a:ext cx="1557377" cy="1439923"/>
          </a:xfrm>
          <a:prstGeom prst="rect">
            <a:avLst/>
          </a:prstGeom>
          <a:ln>
            <a:solidFill>
              <a:schemeClr val="tx1"/>
            </a:solidFill>
          </a:ln>
        </p:spPr>
      </p:pic>
      <p:pic>
        <p:nvPicPr>
          <p:cNvPr id="11" name="Picture 10">
            <a:extLst>
              <a:ext uri="{FF2B5EF4-FFF2-40B4-BE49-F238E27FC236}">
                <a16:creationId xmlns:a16="http://schemas.microsoft.com/office/drawing/2014/main" id="{28615C85-A99F-74A4-FC9F-99AF47A3A0A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805597" y="1009481"/>
            <a:ext cx="2255493" cy="701503"/>
          </a:xfrm>
          <a:prstGeom prst="rect">
            <a:avLst/>
          </a:prstGeom>
        </p:spPr>
      </p:pic>
      <p:sp>
        <p:nvSpPr>
          <p:cNvPr id="17" name="Rectangle 16">
            <a:extLst>
              <a:ext uri="{FF2B5EF4-FFF2-40B4-BE49-F238E27FC236}">
                <a16:creationId xmlns:a16="http://schemas.microsoft.com/office/drawing/2014/main" id="{1ABCF1C0-ACCD-2761-163D-DFD4740FFC43}"/>
              </a:ext>
            </a:extLst>
          </p:cNvPr>
          <p:cNvSpPr/>
          <p:nvPr/>
        </p:nvSpPr>
        <p:spPr>
          <a:xfrm>
            <a:off x="6169959" y="1721458"/>
            <a:ext cx="277906" cy="280195"/>
          </a:xfrm>
          <a:prstGeom prst="rect">
            <a:avLst/>
          </a:prstGeom>
          <a:solidFill>
            <a:srgbClr val="E71224">
              <a:alpha val="5000"/>
            </a:srgbClr>
          </a:solidFill>
          <a:ln w="18000" cap="flat" cmpd="sng" algn="ctr">
            <a:solidFill>
              <a:srgbClr val="E71224"/>
            </a:solidFill>
            <a:prstDash val="solid"/>
            <a:miter lim="800000"/>
          </a:ln>
          <a:effectLst/>
        </p:spPr>
        <p:txBody>
          <a:bodyPr wrap="none" rtlCol="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srgbClr val="E71224"/>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2656278-DFAF-9F50-9F0A-29E7745AF394}"/>
              </a:ext>
            </a:extLst>
          </p:cNvPr>
          <p:cNvSpPr/>
          <p:nvPr/>
        </p:nvSpPr>
        <p:spPr>
          <a:xfrm>
            <a:off x="0" y="537881"/>
            <a:ext cx="8464924" cy="196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1F57C696-E88D-DA44-B3FB-EAE1504FF207}"/>
              </a:ext>
            </a:extLst>
          </p:cNvPr>
          <p:cNvSpPr>
            <a:spLocks noGrp="1"/>
          </p:cNvSpPr>
          <p:nvPr>
            <p:ph type="title"/>
          </p:nvPr>
        </p:nvSpPr>
        <p:spPr>
          <a:xfrm>
            <a:off x="493963" y="409394"/>
            <a:ext cx="10515600" cy="458486"/>
          </a:xfrm>
        </p:spPr>
        <p:txBody>
          <a:bodyPr>
            <a:noAutofit/>
          </a:bodyPr>
          <a:lstStyle/>
          <a:p>
            <a:r>
              <a:rPr lang="en-US" dirty="0"/>
              <a:t>Satellite monitoring in the Arctic</a:t>
            </a:r>
          </a:p>
        </p:txBody>
      </p:sp>
      <p:sp>
        <p:nvSpPr>
          <p:cNvPr id="3" name="TextBox 2">
            <a:extLst>
              <a:ext uri="{FF2B5EF4-FFF2-40B4-BE49-F238E27FC236}">
                <a16:creationId xmlns:a16="http://schemas.microsoft.com/office/drawing/2014/main" id="{2E5E148D-F783-844B-BD00-41FE24326BA1}"/>
              </a:ext>
            </a:extLst>
          </p:cNvPr>
          <p:cNvSpPr txBox="1"/>
          <p:nvPr/>
        </p:nvSpPr>
        <p:spPr>
          <a:xfrm>
            <a:off x="2565881" y="6295740"/>
            <a:ext cx="6260038" cy="461665"/>
          </a:xfrm>
          <a:prstGeom prst="rect">
            <a:avLst/>
          </a:prstGeom>
          <a:solidFill>
            <a:schemeClr val="bg1"/>
          </a:solidFill>
          <a:ln>
            <a:solidFill>
              <a:schemeClr val="tx1"/>
            </a:solidFill>
          </a:ln>
        </p:spPr>
        <p:txBody>
          <a:bodyPr wrap="square" rtlCol="0">
            <a:spAutoFit/>
          </a:bodyPr>
          <a:lstStyle/>
          <a:p>
            <a:pPr algn="ctr"/>
            <a:r>
              <a:rPr lang="en-US" sz="1200" i="1" dirty="0">
                <a:cs typeface="Arial" panose="020B0604020202020204" pitchFamily="34" charset="0"/>
              </a:rPr>
              <a:t>Kil 143 </a:t>
            </a:r>
            <a:r>
              <a:rPr lang="en-US" sz="1200" dirty="0">
                <a:cs typeface="Arial" panose="020B0604020202020204" pitchFamily="34" charset="0"/>
              </a:rPr>
              <a:t>position over </a:t>
            </a:r>
            <a:r>
              <a:rPr lang="en-US" sz="1200" i="1" dirty="0">
                <a:cs typeface="Arial" panose="020B0604020202020204" pitchFamily="34" charset="0"/>
              </a:rPr>
              <a:t>SS Ballot </a:t>
            </a:r>
            <a:r>
              <a:rPr lang="en-US" sz="1200" dirty="0">
                <a:cs typeface="Arial" panose="020B0604020202020204" pitchFamily="34" charset="0"/>
              </a:rPr>
              <a:t>wreck during salvage operations. Electro-optical imagery (Sentinel-2) on 2</a:t>
            </a:r>
            <a:r>
              <a:rPr lang="en-US" sz="1200" baseline="30000" dirty="0">
                <a:cs typeface="Arial" panose="020B0604020202020204" pitchFamily="34" charset="0"/>
              </a:rPr>
              <a:t>nd</a:t>
            </a:r>
            <a:r>
              <a:rPr lang="en-US" sz="1200" dirty="0">
                <a:cs typeface="Arial" panose="020B0604020202020204" pitchFamily="34" charset="0"/>
              </a:rPr>
              <a:t> Oct 2022  Courtesy of Mast and The Maritime Observatory</a:t>
            </a:r>
          </a:p>
        </p:txBody>
      </p:sp>
    </p:spTree>
    <p:extLst>
      <p:ext uri="{BB962C8B-B14F-4D97-AF65-F5344CB8AC3E}">
        <p14:creationId xmlns:p14="http://schemas.microsoft.com/office/powerpoint/2010/main" val="356602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ED82-1757-BF4E-9BDC-96B548433D6F}"/>
              </a:ext>
            </a:extLst>
          </p:cNvPr>
          <p:cNvSpPr>
            <a:spLocks noGrp="1"/>
          </p:cNvSpPr>
          <p:nvPr>
            <p:ph type="title"/>
          </p:nvPr>
        </p:nvSpPr>
        <p:spPr>
          <a:xfrm>
            <a:off x="798758" y="383444"/>
            <a:ext cx="11293475" cy="649616"/>
          </a:xfrm>
        </p:spPr>
        <p:txBody>
          <a:bodyPr/>
          <a:lstStyle/>
          <a:p>
            <a:r>
              <a:rPr lang="en-GB" sz="4400" b="0" dirty="0">
                <a:solidFill>
                  <a:schemeClr val="tx1"/>
                </a:solidFill>
                <a:latin typeface="Aptos Display" panose="020B0004020202020204" pitchFamily="34" charset="0"/>
              </a:rPr>
              <a:t>REMARCO</a:t>
            </a:r>
          </a:p>
        </p:txBody>
      </p:sp>
      <p:sp>
        <p:nvSpPr>
          <p:cNvPr id="3" name="Content Placeholder 2">
            <a:extLst>
              <a:ext uri="{FF2B5EF4-FFF2-40B4-BE49-F238E27FC236}">
                <a16:creationId xmlns:a16="http://schemas.microsoft.com/office/drawing/2014/main" id="{CF26E8BB-53C2-6347-A04C-1CD4CE534F13}"/>
              </a:ext>
            </a:extLst>
          </p:cNvPr>
          <p:cNvSpPr>
            <a:spLocks noGrp="1"/>
          </p:cNvSpPr>
          <p:nvPr>
            <p:ph idx="1"/>
          </p:nvPr>
        </p:nvSpPr>
        <p:spPr>
          <a:xfrm>
            <a:off x="798758" y="1336761"/>
            <a:ext cx="6230692" cy="4533631"/>
          </a:xfrm>
        </p:spPr>
        <p:txBody>
          <a:bodyPr>
            <a:normAutofit fontScale="85000" lnSpcReduction="10000"/>
          </a:bodyPr>
          <a:lstStyle/>
          <a:p>
            <a:r>
              <a:rPr lang="en-GB" dirty="0">
                <a:solidFill>
                  <a:schemeClr val="tx1"/>
                </a:solidFill>
              </a:rPr>
              <a:t>Lab study - Toxicity of dissolved TNT on exposed blue mussels under rising temperature</a:t>
            </a:r>
          </a:p>
          <a:p>
            <a:r>
              <a:rPr lang="en-GB" b="0" dirty="0">
                <a:solidFill>
                  <a:schemeClr val="tx1"/>
                </a:solidFill>
              </a:rPr>
              <a:t>Blue mussels were exposed to 3 different temperature regimes while in parallel exposed to differing concentrations of dissolved explosives.</a:t>
            </a:r>
          </a:p>
          <a:p>
            <a:endParaRPr lang="en-GB" dirty="0">
              <a:solidFill>
                <a:schemeClr val="tx1"/>
              </a:solidFill>
            </a:endParaRPr>
          </a:p>
          <a:p>
            <a:r>
              <a:rPr lang="en-GB" dirty="0">
                <a:solidFill>
                  <a:schemeClr val="tx1"/>
                </a:solidFill>
              </a:rPr>
              <a:t>Preliminary results</a:t>
            </a:r>
          </a:p>
          <a:p>
            <a:r>
              <a:rPr lang="en-GB" b="0" dirty="0">
                <a:solidFill>
                  <a:schemeClr val="tx1"/>
                </a:solidFill>
              </a:rPr>
              <a:t>Mussels experience stress on stress effects when exposed to dissolved TNT in combination with rising temperatures.</a:t>
            </a:r>
          </a:p>
          <a:p>
            <a:endParaRPr lang="en-GB" dirty="0">
              <a:solidFill>
                <a:schemeClr val="tx1"/>
              </a:solidFill>
            </a:endParaRPr>
          </a:p>
          <a:p>
            <a:r>
              <a:rPr lang="en-GB" dirty="0">
                <a:solidFill>
                  <a:schemeClr val="tx1"/>
                </a:solidFill>
              </a:rPr>
              <a:t>Conclusion</a:t>
            </a:r>
          </a:p>
          <a:p>
            <a:r>
              <a:rPr lang="en-GB" b="0" dirty="0">
                <a:solidFill>
                  <a:schemeClr val="tx1"/>
                </a:solidFill>
              </a:rPr>
              <a:t>Warming waters will increase solubility of explosives leading most likely to higher background contaminations. Further, higher temperature increases stress response especially of temperate organisms such as blue mussels. Effects of temperature and TNT exposure are negatively synergistic.</a:t>
            </a:r>
          </a:p>
        </p:txBody>
      </p:sp>
      <p:pic>
        <p:nvPicPr>
          <p:cNvPr id="6" name="Inhaltsplatzhalter 5">
            <a:extLst>
              <a:ext uri="{FF2B5EF4-FFF2-40B4-BE49-F238E27FC236}">
                <a16:creationId xmlns:a16="http://schemas.microsoft.com/office/drawing/2014/main" id="{7B9ADDD8-2829-4DF4-B4E4-0773D83CC143}"/>
              </a:ext>
            </a:extLst>
          </p:cNvPr>
          <p:cNvPicPr>
            <a:picLocks noGrp="1" noChangeAspect="1"/>
          </p:cNvPicPr>
          <p:nvPr>
            <p:ph idx="10"/>
          </p:nvPr>
        </p:nvPicPr>
        <p:blipFill>
          <a:blip r:embed="rId3"/>
          <a:stretch>
            <a:fillRect/>
          </a:stretch>
        </p:blipFill>
        <p:spPr>
          <a:xfrm>
            <a:off x="7600951" y="1328941"/>
            <a:ext cx="3560752" cy="2367520"/>
          </a:xfrm>
        </p:spPr>
      </p:pic>
      <p:pic>
        <p:nvPicPr>
          <p:cNvPr id="8" name="Grafik 7">
            <a:extLst>
              <a:ext uri="{FF2B5EF4-FFF2-40B4-BE49-F238E27FC236}">
                <a16:creationId xmlns:a16="http://schemas.microsoft.com/office/drawing/2014/main" id="{50BD1FA3-C738-4AFC-99C4-B6B66FD907EA}"/>
              </a:ext>
            </a:extLst>
          </p:cNvPr>
          <p:cNvPicPr>
            <a:picLocks noChangeAspect="1"/>
          </p:cNvPicPr>
          <p:nvPr/>
        </p:nvPicPr>
        <p:blipFill>
          <a:blip r:embed="rId4"/>
          <a:stretch>
            <a:fillRect/>
          </a:stretch>
        </p:blipFill>
        <p:spPr>
          <a:xfrm>
            <a:off x="7600950" y="3782227"/>
            <a:ext cx="3560751" cy="2367521"/>
          </a:xfrm>
          <a:prstGeom prst="rect">
            <a:avLst/>
          </a:prstGeom>
        </p:spPr>
      </p:pic>
    </p:spTree>
    <p:extLst>
      <p:ext uri="{BB962C8B-B14F-4D97-AF65-F5344CB8AC3E}">
        <p14:creationId xmlns:p14="http://schemas.microsoft.com/office/powerpoint/2010/main" val="1169856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5" descr="A group of airplanes flying in the sky&#10;&#10;Description automatically generated"/>
          <p:cNvPicPr preferRelativeResize="0"/>
          <p:nvPr/>
        </p:nvPicPr>
        <p:blipFill rotWithShape="1">
          <a:blip r:embed="rId3">
            <a:alphaModFix/>
          </a:blip>
          <a:srcRect/>
          <a:stretch/>
        </p:blipFill>
        <p:spPr>
          <a:xfrm>
            <a:off x="6747296" y="3709851"/>
            <a:ext cx="5444704" cy="3148149"/>
          </a:xfrm>
          <a:prstGeom prst="rect">
            <a:avLst/>
          </a:prstGeom>
          <a:noFill/>
          <a:ln>
            <a:noFill/>
          </a:ln>
        </p:spPr>
      </p:pic>
      <p:pic>
        <p:nvPicPr>
          <p:cNvPr id="127" name="Google Shape;127;p5" descr="An old person holding a book&#10;&#10;Description automatically generated"/>
          <p:cNvPicPr preferRelativeResize="0"/>
          <p:nvPr/>
        </p:nvPicPr>
        <p:blipFill rotWithShape="1">
          <a:blip r:embed="rId4">
            <a:alphaModFix/>
          </a:blip>
          <a:srcRect/>
          <a:stretch/>
        </p:blipFill>
        <p:spPr>
          <a:xfrm>
            <a:off x="6648355" y="0"/>
            <a:ext cx="5543645" cy="4581525"/>
          </a:xfrm>
          <a:prstGeom prst="rect">
            <a:avLst/>
          </a:prstGeom>
          <a:noFill/>
          <a:ln>
            <a:noFill/>
          </a:ln>
        </p:spPr>
      </p:pic>
      <p:pic>
        <p:nvPicPr>
          <p:cNvPr id="128" name="Google Shape;128;p5" descr="An old person writing in a book&#10;&#10;Description automatically generated"/>
          <p:cNvPicPr preferRelativeResize="0"/>
          <p:nvPr/>
        </p:nvPicPr>
        <p:blipFill rotWithShape="1">
          <a:blip r:embed="rId5">
            <a:alphaModFix/>
          </a:blip>
          <a:srcRect/>
          <a:stretch/>
        </p:blipFill>
        <p:spPr>
          <a:xfrm>
            <a:off x="-1" y="1"/>
            <a:ext cx="4567537" cy="6858000"/>
          </a:xfrm>
          <a:prstGeom prst="rect">
            <a:avLst/>
          </a:prstGeom>
          <a:noFill/>
          <a:ln>
            <a:noFill/>
          </a:ln>
        </p:spPr>
      </p:pic>
      <p:pic>
        <p:nvPicPr>
          <p:cNvPr id="129" name="Google Shape;129;p5" descr="A hole in the water&#10;&#10;Description automatically generated"/>
          <p:cNvPicPr preferRelativeResize="0"/>
          <p:nvPr/>
        </p:nvPicPr>
        <p:blipFill rotWithShape="1">
          <a:blip r:embed="rId6">
            <a:alphaModFix/>
          </a:blip>
          <a:srcRect/>
          <a:stretch/>
        </p:blipFill>
        <p:spPr>
          <a:xfrm>
            <a:off x="4073298" y="5048250"/>
            <a:ext cx="2673998" cy="1809750"/>
          </a:xfrm>
          <a:prstGeom prst="rect">
            <a:avLst/>
          </a:prstGeom>
          <a:noFill/>
          <a:ln>
            <a:noFill/>
          </a:ln>
        </p:spPr>
      </p:pic>
      <p:pic>
        <p:nvPicPr>
          <p:cNvPr id="130" name="Google Shape;130;p5" descr="A ship with smoke coming out of it&#10;&#10;Description automatically generated"/>
          <p:cNvPicPr preferRelativeResize="0"/>
          <p:nvPr/>
        </p:nvPicPr>
        <p:blipFill rotWithShape="1">
          <a:blip r:embed="rId7">
            <a:alphaModFix/>
          </a:blip>
          <a:srcRect/>
          <a:stretch/>
        </p:blipFill>
        <p:spPr>
          <a:xfrm>
            <a:off x="4073298" y="3108718"/>
            <a:ext cx="2673998" cy="1939531"/>
          </a:xfrm>
          <a:prstGeom prst="rect">
            <a:avLst/>
          </a:prstGeom>
          <a:noFill/>
          <a:ln>
            <a:noFill/>
          </a:ln>
        </p:spPr>
      </p:pic>
      <p:pic>
        <p:nvPicPr>
          <p:cNvPr id="131" name="Google Shape;131;p5" descr="A logo of a book&#10;&#10;Description automatically generated"/>
          <p:cNvPicPr preferRelativeResize="0"/>
          <p:nvPr/>
        </p:nvPicPr>
        <p:blipFill rotWithShape="1">
          <a:blip r:embed="rId8">
            <a:alphaModFix/>
          </a:blip>
          <a:srcRect/>
          <a:stretch/>
        </p:blipFill>
        <p:spPr>
          <a:xfrm>
            <a:off x="9543143" y="5422527"/>
            <a:ext cx="2540000" cy="1341130"/>
          </a:xfrm>
          <a:prstGeom prst="rect">
            <a:avLst/>
          </a:prstGeom>
          <a:noFill/>
          <a:ln>
            <a:noFill/>
          </a:ln>
        </p:spPr>
      </p:pic>
      <p:sp>
        <p:nvSpPr>
          <p:cNvPr id="132" name="Google Shape;132;p5"/>
          <p:cNvSpPr txBox="1"/>
          <p:nvPr/>
        </p:nvSpPr>
        <p:spPr>
          <a:xfrm>
            <a:off x="171199" y="6169380"/>
            <a:ext cx="4008915" cy="646331"/>
          </a:xfrm>
          <a:prstGeom prst="rect">
            <a:avLst/>
          </a:prstGeom>
          <a:solidFill>
            <a:srgbClr val="0C0C0C">
              <a:alpha val="69803"/>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CD116"/>
                </a:solidFill>
                <a:effectLst/>
                <a:uLnTx/>
                <a:uFillTx/>
                <a:latin typeface="Cambria"/>
                <a:ea typeface="Cambria"/>
                <a:cs typeface="Cambria"/>
                <a:sym typeface="Cambria"/>
              </a:rPr>
              <a:t>F/O Arthur Joplin, RNZAF</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Cambria"/>
                <a:ea typeface="Cambria"/>
                <a:cs typeface="Cambria"/>
                <a:sym typeface="Cambria"/>
              </a:rPr>
              <a:t>Lancaster pilot, No 617 ”Dambusters” Squadron, flew ME561 in the raid that sunk Tirpitz</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Google Shape;133;p5"/>
          <p:cNvSpPr txBox="1"/>
          <p:nvPr/>
        </p:nvSpPr>
        <p:spPr>
          <a:xfrm>
            <a:off x="7522007" y="4175063"/>
            <a:ext cx="4336618" cy="646331"/>
          </a:xfrm>
          <a:prstGeom prst="rect">
            <a:avLst/>
          </a:prstGeom>
          <a:solidFill>
            <a:srgbClr val="0C0C0C">
              <a:alpha val="69803"/>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CD116"/>
                </a:solidFill>
                <a:effectLst/>
                <a:uLnTx/>
                <a:uFillTx/>
                <a:latin typeface="Cambria"/>
                <a:ea typeface="Cambria"/>
                <a:cs typeface="Cambria"/>
                <a:sym typeface="Cambria"/>
              </a:rPr>
              <a:t>Kurt Schulze, Luftwaffe</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Cambria"/>
                <a:ea typeface="Cambria"/>
                <a:cs typeface="Cambria"/>
                <a:sym typeface="Cambria"/>
              </a:rPr>
              <a:t>Bf109 pilot, 1./KG2, 8./JG5, 10/JG5, 1./JG51, 16./JG5</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Cambria"/>
                <a:ea typeface="Cambria"/>
                <a:cs typeface="Cambria"/>
                <a:sym typeface="Cambria"/>
              </a:rPr>
              <a:t>Flew mission to try defend Tirpitz </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34" name="Google Shape;134;p5" descr="A plane crashed into the water&#10;&#10;Description automatically generated"/>
          <p:cNvPicPr preferRelativeResize="0"/>
          <p:nvPr/>
        </p:nvPicPr>
        <p:blipFill rotWithShape="1">
          <a:blip r:embed="rId9">
            <a:alphaModFix/>
          </a:blip>
          <a:srcRect/>
          <a:stretch/>
        </p:blipFill>
        <p:spPr>
          <a:xfrm>
            <a:off x="4073298" y="-1"/>
            <a:ext cx="2673998" cy="1838373"/>
          </a:xfrm>
          <a:prstGeom prst="rect">
            <a:avLst/>
          </a:prstGeom>
          <a:noFill/>
          <a:ln>
            <a:noFill/>
          </a:ln>
        </p:spPr>
      </p:pic>
      <p:pic>
        <p:nvPicPr>
          <p:cNvPr id="135" name="Google Shape;135;p5" descr="A large ship in the water&#10;&#10;Description automatically generated"/>
          <p:cNvPicPr preferRelativeResize="0"/>
          <p:nvPr/>
        </p:nvPicPr>
        <p:blipFill rotWithShape="1">
          <a:blip r:embed="rId10">
            <a:alphaModFix/>
          </a:blip>
          <a:srcRect t="35873" b="-1"/>
          <a:stretch/>
        </p:blipFill>
        <p:spPr>
          <a:xfrm>
            <a:off x="4073298" y="1817043"/>
            <a:ext cx="2673998" cy="1286076"/>
          </a:xfrm>
          <a:prstGeom prst="rect">
            <a:avLst/>
          </a:prstGeom>
          <a:noFill/>
          <a:ln>
            <a:noFill/>
          </a:ln>
        </p:spPr>
      </p:pic>
      <p:sp>
        <p:nvSpPr>
          <p:cNvPr id="137" name="Google Shape;137;p5"/>
          <p:cNvSpPr/>
          <p:nvPr/>
        </p:nvSpPr>
        <p:spPr>
          <a:xfrm>
            <a:off x="5286103" y="5773783"/>
            <a:ext cx="158602" cy="226423"/>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8" name="Google Shape;138;p5"/>
          <p:cNvSpPr/>
          <p:nvPr/>
        </p:nvSpPr>
        <p:spPr>
          <a:xfrm>
            <a:off x="5379107" y="6470470"/>
            <a:ext cx="158602" cy="345242"/>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D7B1-D8A5-0FFB-587A-D371EBF175B9}"/>
              </a:ext>
            </a:extLst>
          </p:cNvPr>
          <p:cNvSpPr>
            <a:spLocks noGrp="1"/>
          </p:cNvSpPr>
          <p:nvPr>
            <p:ph type="title"/>
          </p:nvPr>
        </p:nvSpPr>
        <p:spPr/>
        <p:txBody>
          <a:bodyPr>
            <a:normAutofit fontScale="90000"/>
          </a:bodyPr>
          <a:lstStyle/>
          <a:p>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endParaRPr lang="en-GB" sz="2200" dirty="0"/>
          </a:p>
        </p:txBody>
      </p:sp>
      <p:sp>
        <p:nvSpPr>
          <p:cNvPr id="3" name="Content Placeholder 2">
            <a:extLst>
              <a:ext uri="{FF2B5EF4-FFF2-40B4-BE49-F238E27FC236}">
                <a16:creationId xmlns:a16="http://schemas.microsoft.com/office/drawing/2014/main" id="{4A677576-0BAC-87A3-D766-CD47F4654EF9}"/>
              </a:ext>
            </a:extLst>
          </p:cNvPr>
          <p:cNvSpPr>
            <a:spLocks noGrp="1"/>
          </p:cNvSpPr>
          <p:nvPr>
            <p:ph idx="1"/>
          </p:nvPr>
        </p:nvSpPr>
        <p:spPr>
          <a:xfrm>
            <a:off x="1014291" y="365125"/>
            <a:ext cx="9717101" cy="690771"/>
          </a:xfrm>
        </p:spPr>
        <p:txBody>
          <a:bodyPr>
            <a:noAutofit/>
          </a:bodyPr>
          <a:lstStyle/>
          <a:p>
            <a:pPr marL="0" indent="0">
              <a:buNone/>
            </a:pPr>
            <a:r>
              <a:rPr lang="en-GB" sz="4400" dirty="0">
                <a:latin typeface="+mj-lt"/>
              </a:rPr>
              <a:t>PPWs and MPAs – what is the risk?</a:t>
            </a:r>
            <a:br>
              <a:rPr lang="en-GB" sz="4400" dirty="0">
                <a:latin typeface="+mj-lt"/>
              </a:rPr>
            </a:br>
            <a:br>
              <a:rPr lang="en-GB" sz="4400" dirty="0">
                <a:latin typeface="+mj-lt"/>
              </a:rPr>
            </a:br>
            <a:endParaRPr lang="en-GB" sz="4400" dirty="0">
              <a:latin typeface="+mj-lt"/>
            </a:endParaRPr>
          </a:p>
        </p:txBody>
      </p:sp>
      <p:pic>
        <p:nvPicPr>
          <p:cNvPr id="4" name="Picture 3">
            <a:extLst>
              <a:ext uri="{FF2B5EF4-FFF2-40B4-BE49-F238E27FC236}">
                <a16:creationId xmlns:a16="http://schemas.microsoft.com/office/drawing/2014/main" id="{8D9AA046-80D1-BD7C-8AED-51783FDE0F43}"/>
              </a:ext>
            </a:extLst>
          </p:cNvPr>
          <p:cNvPicPr>
            <a:picLocks noChangeAspect="1"/>
          </p:cNvPicPr>
          <p:nvPr/>
        </p:nvPicPr>
        <p:blipFill>
          <a:blip r:embed="rId2"/>
          <a:stretch>
            <a:fillRect/>
          </a:stretch>
        </p:blipFill>
        <p:spPr>
          <a:xfrm>
            <a:off x="2179724" y="1098226"/>
            <a:ext cx="8551667" cy="5338384"/>
          </a:xfrm>
          <a:prstGeom prst="rect">
            <a:avLst/>
          </a:prstGeom>
        </p:spPr>
      </p:pic>
      <p:sp>
        <p:nvSpPr>
          <p:cNvPr id="5" name="TextBox 4">
            <a:extLst>
              <a:ext uri="{FF2B5EF4-FFF2-40B4-BE49-F238E27FC236}">
                <a16:creationId xmlns:a16="http://schemas.microsoft.com/office/drawing/2014/main" id="{56AD6102-B16D-1EDC-084F-8F6D08E137D1}"/>
              </a:ext>
            </a:extLst>
          </p:cNvPr>
          <p:cNvSpPr txBox="1"/>
          <p:nvPr/>
        </p:nvSpPr>
        <p:spPr>
          <a:xfrm>
            <a:off x="536174" y="5144240"/>
            <a:ext cx="4426004" cy="830997"/>
          </a:xfrm>
          <a:prstGeom prst="rect">
            <a:avLst/>
          </a:prstGeom>
          <a:noFill/>
        </p:spPr>
        <p:txBody>
          <a:bodyPr wrap="square" rtlCol="0">
            <a:spAutoFit/>
          </a:bodyPr>
          <a:lstStyle/>
          <a:p>
            <a:r>
              <a:rPr lang="en-GB" sz="2400" dirty="0"/>
              <a:t>William Rockefeller</a:t>
            </a:r>
            <a:br>
              <a:rPr lang="en-GB" sz="2400" dirty="0"/>
            </a:br>
            <a:r>
              <a:rPr lang="en-GB" sz="2400" dirty="0"/>
              <a:t>150,000 Barrels , Bunker C </a:t>
            </a:r>
          </a:p>
        </p:txBody>
      </p:sp>
    </p:spTree>
    <p:extLst>
      <p:ext uri="{BB962C8B-B14F-4D97-AF65-F5344CB8AC3E}">
        <p14:creationId xmlns:p14="http://schemas.microsoft.com/office/powerpoint/2010/main" val="2264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BA37-363E-AFFB-BB5C-1837820BD8C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A473511-CA64-5689-C63B-A7FA5A6FD6CB}"/>
              </a:ext>
            </a:extLst>
          </p:cNvPr>
          <p:cNvPicPr>
            <a:picLocks noGrp="1" noChangeAspect="1"/>
          </p:cNvPicPr>
          <p:nvPr>
            <p:ph idx="1"/>
          </p:nvPr>
        </p:nvPicPr>
        <p:blipFill>
          <a:blip r:embed="rId2"/>
          <a:stretch>
            <a:fillRect/>
          </a:stretch>
        </p:blipFill>
        <p:spPr>
          <a:xfrm>
            <a:off x="1223874" y="1690688"/>
            <a:ext cx="8190753" cy="4351338"/>
          </a:xfrm>
          <a:prstGeom prst="rect">
            <a:avLst/>
          </a:prstGeom>
        </p:spPr>
      </p:pic>
      <p:pic>
        <p:nvPicPr>
          <p:cNvPr id="5" name="Picture 4">
            <a:extLst>
              <a:ext uri="{FF2B5EF4-FFF2-40B4-BE49-F238E27FC236}">
                <a16:creationId xmlns:a16="http://schemas.microsoft.com/office/drawing/2014/main" id="{795E7C47-4EBB-D476-C9D9-9C7623246D36}"/>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0A2A154-6BE9-0244-32B3-03E7BF16E325}"/>
              </a:ext>
            </a:extLst>
          </p:cNvPr>
          <p:cNvSpPr txBox="1"/>
          <p:nvPr/>
        </p:nvSpPr>
        <p:spPr>
          <a:xfrm>
            <a:off x="7200900" y="308142"/>
            <a:ext cx="4366986" cy="1631216"/>
          </a:xfrm>
          <a:prstGeom prst="rect">
            <a:avLst/>
          </a:prstGeom>
          <a:noFill/>
        </p:spPr>
        <p:txBody>
          <a:bodyPr wrap="square">
            <a:spAutoFit/>
          </a:bodyPr>
          <a:lstStyle/>
          <a:p>
            <a:r>
              <a:rPr lang="en-GB" sz="2000" b="0" i="0" dirty="0">
                <a:solidFill>
                  <a:schemeClr val="bg1"/>
                </a:solidFill>
                <a:effectLst/>
                <a:latin typeface="Georgia" panose="02040502050405020303" pitchFamily="18" charset="0"/>
              </a:rPr>
              <a:t>Governor Narruhn has called on both Japan and the US to help clear the oil, which he says is threatening the future food security of the island nation.</a:t>
            </a:r>
            <a:endParaRPr lang="en-GB" sz="2000" dirty="0">
              <a:solidFill>
                <a:schemeClr val="bg1"/>
              </a:solidFill>
            </a:endParaRPr>
          </a:p>
        </p:txBody>
      </p:sp>
    </p:spTree>
    <p:extLst>
      <p:ext uri="{BB962C8B-B14F-4D97-AF65-F5344CB8AC3E}">
        <p14:creationId xmlns:p14="http://schemas.microsoft.com/office/powerpoint/2010/main" val="204981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14EF3-4BAC-41B5-A1E5-42D301097403}"/>
              </a:ext>
            </a:extLst>
          </p:cNvPr>
          <p:cNvSpPr>
            <a:spLocks noGrp="1"/>
          </p:cNvSpPr>
          <p:nvPr>
            <p:ph type="title"/>
          </p:nvPr>
        </p:nvSpPr>
        <p:spPr>
          <a:xfrm>
            <a:off x="620378" y="336205"/>
            <a:ext cx="9819021" cy="897240"/>
          </a:xfrm>
        </p:spPr>
        <p:txBody>
          <a:bodyPr rtlCol="0">
            <a:normAutofit/>
          </a:bodyPr>
          <a:lstStyle/>
          <a:p>
            <a:pPr defTabSz="843834" fontAlgn="auto">
              <a:spcAft>
                <a:spcPts val="0"/>
              </a:spcAft>
              <a:defRPr/>
            </a:pPr>
            <a:r>
              <a:rPr lang="en-GB" dirty="0"/>
              <a:t>Condition and oil volume assessment</a:t>
            </a:r>
          </a:p>
        </p:txBody>
      </p:sp>
      <p:sp>
        <p:nvSpPr>
          <p:cNvPr id="2" name="Content Placeholder 1">
            <a:extLst>
              <a:ext uri="{FF2B5EF4-FFF2-40B4-BE49-F238E27FC236}">
                <a16:creationId xmlns:a16="http://schemas.microsoft.com/office/drawing/2014/main" id="{309E1A49-E64F-40AA-F0DF-8E267CF76978}"/>
              </a:ext>
            </a:extLst>
          </p:cNvPr>
          <p:cNvSpPr>
            <a:spLocks noGrp="1"/>
          </p:cNvSpPr>
          <p:nvPr>
            <p:ph idx="1"/>
          </p:nvPr>
        </p:nvSpPr>
        <p:spPr/>
        <p:txBody>
          <a:bodyPr/>
          <a:lstStyle/>
          <a:p>
            <a:pPr marL="0" indent="0">
              <a:buNone/>
            </a:pPr>
            <a:endParaRPr lang="en-GB" sz="2000" dirty="0"/>
          </a:p>
          <a:p>
            <a:pPr marL="0" indent="0" algn="just">
              <a:buNone/>
            </a:pPr>
            <a:endParaRPr lang="en-GB" sz="2000" dirty="0"/>
          </a:p>
          <a:p>
            <a:pPr algn="ctr"/>
            <a:endParaRPr lang="en-GB" sz="2000" dirty="0"/>
          </a:p>
        </p:txBody>
      </p:sp>
      <p:pic>
        <p:nvPicPr>
          <p:cNvPr id="4" name="Picture 3">
            <a:extLst>
              <a:ext uri="{FF2B5EF4-FFF2-40B4-BE49-F238E27FC236}">
                <a16:creationId xmlns:a16="http://schemas.microsoft.com/office/drawing/2014/main" id="{264AA2F6-600E-0BE2-893D-FFB8D1B3340F}"/>
              </a:ext>
            </a:extLst>
          </p:cNvPr>
          <p:cNvPicPr>
            <a:picLocks noChangeAspect="1"/>
          </p:cNvPicPr>
          <p:nvPr/>
        </p:nvPicPr>
        <p:blipFill>
          <a:blip r:embed="rId3"/>
          <a:stretch>
            <a:fillRect/>
          </a:stretch>
        </p:blipFill>
        <p:spPr>
          <a:xfrm>
            <a:off x="620379" y="1694537"/>
            <a:ext cx="5316173" cy="3468925"/>
          </a:xfrm>
          <a:prstGeom prst="rect">
            <a:avLst/>
          </a:prstGeom>
        </p:spPr>
      </p:pic>
      <p:pic>
        <p:nvPicPr>
          <p:cNvPr id="5" name="Picture 4" descr="A colorful water splashing out of a cube&#10;&#10;Description automatically generated">
            <a:extLst>
              <a:ext uri="{FF2B5EF4-FFF2-40B4-BE49-F238E27FC236}">
                <a16:creationId xmlns:a16="http://schemas.microsoft.com/office/drawing/2014/main" id="{9ED2F818-D2E6-5F53-4102-CE56E28130C1}"/>
              </a:ext>
            </a:extLst>
          </p:cNvPr>
          <p:cNvPicPr>
            <a:picLocks noChangeAspect="1"/>
          </p:cNvPicPr>
          <p:nvPr/>
        </p:nvPicPr>
        <p:blipFill>
          <a:blip r:embed="rId4"/>
          <a:stretch>
            <a:fillRect/>
          </a:stretch>
        </p:blipFill>
        <p:spPr>
          <a:xfrm>
            <a:off x="6132846" y="1681082"/>
            <a:ext cx="5438775" cy="3468925"/>
          </a:xfrm>
          <a:prstGeom prst="rect">
            <a:avLst/>
          </a:prstGeom>
        </p:spPr>
      </p:pic>
      <p:sp>
        <p:nvSpPr>
          <p:cNvPr id="6" name="Content Placeholder 1">
            <a:extLst>
              <a:ext uri="{FF2B5EF4-FFF2-40B4-BE49-F238E27FC236}">
                <a16:creationId xmlns:a16="http://schemas.microsoft.com/office/drawing/2014/main" id="{B96DF853-382B-0EA0-5426-5B76D97DF86A}"/>
              </a:ext>
            </a:extLst>
          </p:cNvPr>
          <p:cNvSpPr txBox="1">
            <a:spLocks/>
          </p:cNvSpPr>
          <p:nvPr/>
        </p:nvSpPr>
        <p:spPr bwMode="auto">
          <a:xfrm>
            <a:off x="376238" y="5808678"/>
            <a:ext cx="5941435" cy="5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t" anchorCtr="0" compatLnSpc="1">
            <a:prstTxWarp prst="textNoShape">
              <a:avLst/>
            </a:prstTxWarp>
          </a:bodyPr>
          <a:lstStyle>
            <a:lvl1pPr marL="315913" indent="-315913" algn="l" defTabSz="842963" rtl="0" eaLnBrk="0" fontAlgn="base" hangingPunct="0">
              <a:spcBef>
                <a:spcPct val="20000"/>
              </a:spcBef>
              <a:spcAft>
                <a:spcPct val="0"/>
              </a:spcAft>
              <a:buFont typeface="Courier New" panose="02070309020205020404" pitchFamily="49" charset="0"/>
              <a:buChar char="o"/>
              <a:defRPr sz="2600" kern="1200">
                <a:solidFill>
                  <a:srgbClr val="002A5C"/>
                </a:solidFill>
                <a:latin typeface="Raleway" panose="020B0003030101060003" pitchFamily="34" charset="0"/>
                <a:ea typeface="+mn-ea"/>
                <a:cs typeface="+mn-cs"/>
              </a:defRPr>
            </a:lvl1pPr>
            <a:lvl2pPr marL="684213" indent="-263525" algn="l" defTabSz="842963" rtl="0" eaLnBrk="0" fontAlgn="base" hangingPunct="0">
              <a:spcBef>
                <a:spcPct val="20000"/>
              </a:spcBef>
              <a:spcAft>
                <a:spcPct val="0"/>
              </a:spcAft>
              <a:buFont typeface="Arial" panose="020B0604020202020204" pitchFamily="34" charset="0"/>
              <a:buChar char="–"/>
              <a:defRPr sz="2400" kern="1200">
                <a:solidFill>
                  <a:srgbClr val="002A5C"/>
                </a:solidFill>
                <a:latin typeface="Raleway" panose="020B0003030101060003" pitchFamily="34" charset="0"/>
                <a:ea typeface="+mn-ea"/>
                <a:cs typeface="+mn-cs"/>
              </a:defRPr>
            </a:lvl2pPr>
            <a:lvl3pPr marL="1054100" indent="-209550" algn="l" defTabSz="842963" rtl="0" eaLnBrk="0" fontAlgn="base" hangingPunct="0">
              <a:spcBef>
                <a:spcPct val="20000"/>
              </a:spcBef>
              <a:spcAft>
                <a:spcPct val="0"/>
              </a:spcAft>
              <a:buFont typeface="Arial" panose="020B0604020202020204" pitchFamily="34" charset="0"/>
              <a:buChar char="•"/>
              <a:defRPr sz="2000" kern="1200">
                <a:solidFill>
                  <a:srgbClr val="002A5C"/>
                </a:solidFill>
                <a:latin typeface="Raleway" panose="020B0003030101060003" pitchFamily="34" charset="0"/>
                <a:ea typeface="+mn-ea"/>
                <a:cs typeface="+mn-cs"/>
              </a:defRPr>
            </a:lvl3pPr>
            <a:lvl4pPr marL="1476375" indent="-209550" algn="l" defTabSz="842963" rtl="0" eaLnBrk="0" fontAlgn="base" hangingPunct="0">
              <a:spcBef>
                <a:spcPct val="20000"/>
              </a:spcBef>
              <a:spcAft>
                <a:spcPct val="0"/>
              </a:spcAft>
              <a:buFont typeface="Arial" panose="020B0604020202020204" pitchFamily="34" charset="0"/>
              <a:buChar char="–"/>
              <a:defRPr kern="1200">
                <a:solidFill>
                  <a:srgbClr val="002A5C"/>
                </a:solidFill>
                <a:latin typeface="Raleway" panose="020B0003030101060003" pitchFamily="34" charset="0"/>
                <a:ea typeface="+mn-ea"/>
                <a:cs typeface="+mn-cs"/>
              </a:defRPr>
            </a:lvl4pPr>
            <a:lvl5pPr marL="1897063" indent="-209550" algn="l" defTabSz="842963" rtl="0" eaLnBrk="0" fontAlgn="base" hangingPunct="0">
              <a:spcBef>
                <a:spcPct val="20000"/>
              </a:spcBef>
              <a:spcAft>
                <a:spcPct val="0"/>
              </a:spcAft>
              <a:buFont typeface="Arial" panose="020B0604020202020204" pitchFamily="34" charset="0"/>
              <a:buChar char="»"/>
              <a:defRPr kern="1200">
                <a:solidFill>
                  <a:srgbClr val="002A5C"/>
                </a:solidFill>
                <a:latin typeface="Raleway" panose="020B0003030101060003" pitchFamily="34" charset="0"/>
                <a:ea typeface="+mn-ea"/>
                <a:cs typeface="+mn-cs"/>
              </a:defRPr>
            </a:lvl5pPr>
            <a:lvl6pPr marL="2320545" indent="-210959" algn="l" defTabSz="843834"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2462" indent="-210959" algn="l" defTabSz="843834"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4379" indent="-210959" algn="l" defTabSz="843834"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6296" indent="-210959" algn="l" defTabSz="843834" rtl="0" eaLnBrk="1" latinLnBrk="0" hangingPunct="1">
              <a:spcBef>
                <a:spcPct val="20000"/>
              </a:spcBef>
              <a:buFont typeface="Arial" pitchFamily="34" charset="0"/>
              <a:buChar char="•"/>
              <a:defRPr sz="1846" kern="1200">
                <a:solidFill>
                  <a:schemeClr val="tx1"/>
                </a:solidFill>
                <a:latin typeface="+mn-lt"/>
                <a:ea typeface="+mn-ea"/>
                <a:cs typeface="+mn-cs"/>
              </a:defRPr>
            </a:lvl9pPr>
          </a:lstStyle>
          <a:p>
            <a:pPr marL="0" indent="0" algn="just">
              <a:lnSpc>
                <a:spcPct val="150000"/>
              </a:lnSpc>
              <a:buNone/>
            </a:pPr>
            <a:r>
              <a:rPr lang="en-GB" sz="1100" dirty="0">
                <a:solidFill>
                  <a:schemeClr val="tx1"/>
                </a:solidFill>
              </a:rPr>
              <a:t>Image examples provided from ongoing MPF project in Bikini Atoll World Heritage Site </a:t>
            </a:r>
          </a:p>
        </p:txBody>
      </p:sp>
      <p:pic>
        <p:nvPicPr>
          <p:cNvPr id="7" name="Picture 6" descr="A logo of a ship&#10;&#10;Description automatically generated">
            <a:extLst>
              <a:ext uri="{FF2B5EF4-FFF2-40B4-BE49-F238E27FC236}">
                <a16:creationId xmlns:a16="http://schemas.microsoft.com/office/drawing/2014/main" id="{E6CF3E59-1EBA-FD52-01B1-9BAE76506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3675" y="5323039"/>
            <a:ext cx="1407535" cy="1446104"/>
          </a:xfrm>
          <a:prstGeom prst="rect">
            <a:avLst/>
          </a:prstGeom>
        </p:spPr>
      </p:pic>
      <p:pic>
        <p:nvPicPr>
          <p:cNvPr id="8" name="Picture 7">
            <a:extLst>
              <a:ext uri="{FF2B5EF4-FFF2-40B4-BE49-F238E27FC236}">
                <a16:creationId xmlns:a16="http://schemas.microsoft.com/office/drawing/2014/main" id="{4C699B33-F8BB-32A8-2DC4-CB5BD7580B83}"/>
              </a:ext>
            </a:extLst>
          </p:cNvPr>
          <p:cNvPicPr>
            <a:picLocks noChangeAspect="1"/>
          </p:cNvPicPr>
          <p:nvPr/>
        </p:nvPicPr>
        <p:blipFill>
          <a:blip r:embed="rId6"/>
          <a:stretch>
            <a:fillRect/>
          </a:stretch>
        </p:blipFill>
        <p:spPr>
          <a:xfrm>
            <a:off x="7143802" y="5597643"/>
            <a:ext cx="2383743" cy="924151"/>
          </a:xfrm>
          <a:prstGeom prst="rect">
            <a:avLst/>
          </a:prstGeom>
        </p:spPr>
      </p:pic>
    </p:spTree>
    <p:extLst>
      <p:ext uri="{BB962C8B-B14F-4D97-AF65-F5344CB8AC3E}">
        <p14:creationId xmlns:p14="http://schemas.microsoft.com/office/powerpoint/2010/main" val="114618651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2975-B751-70A5-B378-B1355811613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52D5F72-FD08-A133-C691-E7E74997AFC8}"/>
              </a:ext>
            </a:extLst>
          </p:cNvPr>
          <p:cNvSpPr>
            <a:spLocks noGrp="1"/>
          </p:cNvSpPr>
          <p:nvPr>
            <p:ph idx="1"/>
          </p:nvPr>
        </p:nvSpPr>
        <p:spPr/>
        <p:txBody>
          <a:bodyPr/>
          <a:lstStyle/>
          <a:p>
            <a:r>
              <a:rPr lang="en-GB" dirty="0"/>
              <a:t> </a:t>
            </a:r>
          </a:p>
        </p:txBody>
      </p:sp>
      <p:pic>
        <p:nvPicPr>
          <p:cNvPr id="1026" name="Picture 2">
            <a:extLst>
              <a:ext uri="{FF2B5EF4-FFF2-40B4-BE49-F238E27FC236}">
                <a16:creationId xmlns:a16="http://schemas.microsoft.com/office/drawing/2014/main" id="{4B049B9B-0541-688D-AC1F-E6406D0BD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11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cuba divers underwater with guns&#10;&#10;Description automatically generated">
            <a:extLst>
              <a:ext uri="{FF2B5EF4-FFF2-40B4-BE49-F238E27FC236}">
                <a16:creationId xmlns:a16="http://schemas.microsoft.com/office/drawing/2014/main" id="{B4132A3E-F92D-BAA2-1077-EDFE4F70BF6E}"/>
              </a:ext>
            </a:extLst>
          </p:cNvPr>
          <p:cNvPicPr>
            <a:picLocks noGrp="1" noChangeAspect="1"/>
          </p:cNvPicPr>
          <p:nvPr>
            <p:ph sz="quarter" idx="16"/>
          </p:nvPr>
        </p:nvPicPr>
        <p:blipFill>
          <a:blip r:embed="rId2" cstate="print">
            <a:extLst>
              <a:ext uri="{28A0092B-C50C-407E-A947-70E740481C1C}">
                <a14:useLocalDpi xmlns:a14="http://schemas.microsoft.com/office/drawing/2010/main" val="0"/>
              </a:ext>
            </a:extLst>
          </a:blip>
          <a:stretch>
            <a:fillRect/>
          </a:stretch>
        </p:blipFill>
        <p:spPr>
          <a:xfrm>
            <a:off x="0" y="0"/>
            <a:ext cx="12191999" cy="7556379"/>
          </a:xfrm>
        </p:spPr>
      </p:pic>
    </p:spTree>
    <p:extLst>
      <p:ext uri="{BB962C8B-B14F-4D97-AF65-F5344CB8AC3E}">
        <p14:creationId xmlns:p14="http://schemas.microsoft.com/office/powerpoint/2010/main" val="349157076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A4662-CFCB-1EEC-7BC5-34AC4B1D1E18}"/>
              </a:ext>
            </a:extLst>
          </p:cNvPr>
          <p:cNvSpPr>
            <a:spLocks noGrp="1"/>
          </p:cNvSpPr>
          <p:nvPr>
            <p:ph type="title"/>
          </p:nvPr>
        </p:nvSpPr>
        <p:spPr/>
        <p:txBody>
          <a:bodyPr>
            <a:normAutofit fontScale="90000"/>
          </a:bodyPr>
          <a:lstStyle/>
          <a:p>
            <a:r>
              <a:rPr lang="en-GB" dirty="0"/>
              <a:t>“UNESCO appeals for ships to sign up to scientific mission to track health of world’s oceans”</a:t>
            </a:r>
            <a:br>
              <a:rPr lang="en-GB" dirty="0"/>
            </a:br>
            <a:endParaRPr lang="en-GB" dirty="0"/>
          </a:p>
        </p:txBody>
      </p:sp>
      <p:sp>
        <p:nvSpPr>
          <p:cNvPr id="3" name="Content Placeholder 2">
            <a:extLst>
              <a:ext uri="{FF2B5EF4-FFF2-40B4-BE49-F238E27FC236}">
                <a16:creationId xmlns:a16="http://schemas.microsoft.com/office/drawing/2014/main" id="{509CB50D-6F1C-6D77-AAAB-2A644A505399}"/>
              </a:ext>
            </a:extLst>
          </p:cNvPr>
          <p:cNvSpPr>
            <a:spLocks noGrp="1"/>
          </p:cNvSpPr>
          <p:nvPr>
            <p:ph idx="1"/>
          </p:nvPr>
        </p:nvSpPr>
        <p:spPr/>
        <p:txBody>
          <a:bodyPr>
            <a:normAutofit/>
          </a:bodyPr>
          <a:lstStyle/>
          <a:p>
            <a:endParaRPr lang="en-GB" dirty="0"/>
          </a:p>
          <a:p>
            <a:pPr marL="0" indent="0">
              <a:buNone/>
            </a:pPr>
            <a:endParaRPr lang="en-GB" dirty="0"/>
          </a:p>
        </p:txBody>
      </p:sp>
      <p:pic>
        <p:nvPicPr>
          <p:cNvPr id="4" name="Picture 3">
            <a:extLst>
              <a:ext uri="{FF2B5EF4-FFF2-40B4-BE49-F238E27FC236}">
                <a16:creationId xmlns:a16="http://schemas.microsoft.com/office/drawing/2014/main" id="{DF1E0B45-BDFE-74DF-65FF-09974EF036F1}"/>
              </a:ext>
            </a:extLst>
          </p:cNvPr>
          <p:cNvPicPr>
            <a:picLocks noChangeAspect="1"/>
          </p:cNvPicPr>
          <p:nvPr/>
        </p:nvPicPr>
        <p:blipFill>
          <a:blip r:embed="rId2"/>
          <a:stretch>
            <a:fillRect/>
          </a:stretch>
        </p:blipFill>
        <p:spPr>
          <a:xfrm>
            <a:off x="0" y="0"/>
            <a:ext cx="13117258" cy="8625840"/>
          </a:xfrm>
          <a:prstGeom prst="rect">
            <a:avLst/>
          </a:prstGeom>
        </p:spPr>
      </p:pic>
    </p:spTree>
    <p:extLst>
      <p:ext uri="{BB962C8B-B14F-4D97-AF65-F5344CB8AC3E}">
        <p14:creationId xmlns:p14="http://schemas.microsoft.com/office/powerpoint/2010/main" val="937746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AI-generated content may be incorrect.">
            <a:extLst>
              <a:ext uri="{FF2B5EF4-FFF2-40B4-BE49-F238E27FC236}">
                <a16:creationId xmlns:a16="http://schemas.microsoft.com/office/drawing/2014/main" id="{2BF1EC2A-1AA7-BCEF-9AB7-4B19699E6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8128" y="-118872"/>
            <a:ext cx="2304288" cy="2304288"/>
          </a:xfrm>
          <a:prstGeom prst="rect">
            <a:avLst/>
          </a:prstGeom>
        </p:spPr>
      </p:pic>
      <p:sp>
        <p:nvSpPr>
          <p:cNvPr id="6" name="TextBox 5">
            <a:extLst>
              <a:ext uri="{FF2B5EF4-FFF2-40B4-BE49-F238E27FC236}">
                <a16:creationId xmlns:a16="http://schemas.microsoft.com/office/drawing/2014/main" id="{3E2BEB01-0BEC-8BD4-258B-953AC9004F43}"/>
              </a:ext>
            </a:extLst>
          </p:cNvPr>
          <p:cNvSpPr txBox="1"/>
          <p:nvPr/>
        </p:nvSpPr>
        <p:spPr>
          <a:xfrm>
            <a:off x="5687370" y="281934"/>
            <a:ext cx="530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OUR SHARED </a:t>
            </a:r>
            <a:r>
              <a:rPr kumimoji="0" lang="en-GB" sz="2800" b="1" i="0" u="none" strike="noStrike" kern="1200" cap="none" spc="0" normalizeH="0" baseline="0" noProof="0" dirty="0">
                <a:ln>
                  <a:noFill/>
                </a:ln>
                <a:solidFill>
                  <a:srgbClr val="E5066F"/>
                </a:solidFill>
                <a:effectLst/>
                <a:uLnTx/>
                <a:uFillTx/>
                <a:latin typeface="Roboto" panose="02000000000000000000" pitchFamily="2" charset="0"/>
                <a:ea typeface="Roboto" panose="02000000000000000000" pitchFamily="2" charset="0"/>
                <a:cs typeface="Roboto" panose="02000000000000000000" pitchFamily="2" charset="0"/>
              </a:rPr>
              <a:t>OCEAN.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OUR SHARED </a:t>
            </a:r>
            <a:r>
              <a:rPr kumimoji="0" lang="en-GB" sz="2800" b="1" i="0" u="none" strike="noStrike" kern="1200" cap="none" spc="0" normalizeH="0" baseline="0" noProof="0" dirty="0">
                <a:ln>
                  <a:noFill/>
                </a:ln>
                <a:solidFill>
                  <a:srgbClr val="E5066F"/>
                </a:solidFill>
                <a:effectLst/>
                <a:uLnTx/>
                <a:uFillTx/>
                <a:latin typeface="Roboto" panose="02000000000000000000" pitchFamily="2" charset="0"/>
                <a:ea typeface="Roboto" panose="02000000000000000000" pitchFamily="2" charset="0"/>
                <a:cs typeface="Roboto" panose="02000000000000000000" pitchFamily="2" charset="0"/>
              </a:rPr>
              <a:t>CHALLENGE.</a:t>
            </a:r>
            <a:endParaRPr kumimoji="0" lang="en-GB" sz="2800" b="0" i="0" u="none" strike="noStrike" kern="1200" cap="none" spc="0" normalizeH="0" baseline="0" noProof="0" dirty="0">
              <a:ln>
                <a:noFill/>
              </a:ln>
              <a:solidFill>
                <a:srgbClr val="E5006E"/>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7" name="Straight Connector 6">
            <a:extLst>
              <a:ext uri="{FF2B5EF4-FFF2-40B4-BE49-F238E27FC236}">
                <a16:creationId xmlns:a16="http://schemas.microsoft.com/office/drawing/2014/main" id="{646252E7-C891-A48F-8A03-81CFF71D25B4}"/>
              </a:ext>
            </a:extLst>
          </p:cNvPr>
          <p:cNvCxnSpPr>
            <a:cxnSpLocks/>
          </p:cNvCxnSpPr>
          <p:nvPr/>
        </p:nvCxnSpPr>
        <p:spPr>
          <a:xfrm>
            <a:off x="5806440" y="1236041"/>
            <a:ext cx="4361688" cy="0"/>
          </a:xfrm>
          <a:prstGeom prst="line">
            <a:avLst/>
          </a:prstGeom>
          <a:ln>
            <a:solidFill>
              <a:srgbClr val="E5006E"/>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BB29EBDC-563E-16F1-A846-6D55A5DF08E0}"/>
              </a:ext>
            </a:extLst>
          </p:cNvPr>
          <p:cNvPicPr>
            <a:picLocks noChangeAspect="1"/>
          </p:cNvPicPr>
          <p:nvPr/>
        </p:nvPicPr>
        <p:blipFill>
          <a:blip r:embed="rId4"/>
          <a:stretch>
            <a:fillRect/>
          </a:stretch>
        </p:blipFill>
        <p:spPr>
          <a:xfrm>
            <a:off x="333375" y="435219"/>
            <a:ext cx="5303520" cy="6256333"/>
          </a:xfrm>
          <a:prstGeom prst="rect">
            <a:avLst/>
          </a:prstGeom>
        </p:spPr>
      </p:pic>
      <p:pic>
        <p:nvPicPr>
          <p:cNvPr id="1030" name="Picture 6" descr="Figure M-2. Oil leaking from Mississinewa. Taken in September 2001... |  Download Scientific Diagram">
            <a:extLst>
              <a:ext uri="{FF2B5EF4-FFF2-40B4-BE49-F238E27FC236}">
                <a16:creationId xmlns:a16="http://schemas.microsoft.com/office/drawing/2014/main" id="{F3E71B27-E402-D1AE-F1C3-A0D96871D1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6440" y="1429577"/>
            <a:ext cx="3420000" cy="2381929"/>
          </a:xfrm>
          <a:prstGeom prst="rect">
            <a:avLst/>
          </a:prstGeom>
          <a:noFill/>
          <a:effectLst>
            <a:outerShdw blurRad="50800" dist="38100" dir="2700000" sx="102000" sy="102000" algn="tl" rotWithShape="0">
              <a:prstClr val="black"/>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E5E7F2C-FBC4-A4C6-6C12-38809C3CC9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10528" y="3139523"/>
            <a:ext cx="3420000" cy="1999170"/>
          </a:xfrm>
          <a:prstGeom prst="rect">
            <a:avLst/>
          </a:prstGeom>
          <a:noFill/>
          <a:effectLst>
            <a:outerShdw blurRad="50800" dist="38100" dir="2700000" sx="102000" sy="102000" algn="tl" rotWithShape="0">
              <a:prstClr val="black"/>
            </a:outerShdw>
          </a:effectLst>
        </p:spPr>
      </p:pic>
      <p:pic>
        <p:nvPicPr>
          <p:cNvPr id="1028" name="Picture 4" descr="How to manage the damage from oil spills">
            <a:extLst>
              <a:ext uri="{FF2B5EF4-FFF2-40B4-BE49-F238E27FC236}">
                <a16:creationId xmlns:a16="http://schemas.microsoft.com/office/drawing/2014/main" id="{3542DF4B-327F-8E19-AC00-750E563FC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6440" y="4287853"/>
            <a:ext cx="3420000" cy="2281140"/>
          </a:xfrm>
          <a:prstGeom prst="rect">
            <a:avLst/>
          </a:prstGeom>
          <a:noFill/>
          <a:effectLst>
            <a:outerShdw blurRad="50800" dist="38100" dir="2700000" sx="102000" sy="102000" algn="tl" rotWithShape="0">
              <a:prstClr val="black"/>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027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C7FB3A-B4C8-C858-13FE-A43102A6B869}"/>
              </a:ext>
            </a:extLst>
          </p:cNvPr>
          <p:cNvPicPr>
            <a:picLocks noChangeAspect="1"/>
          </p:cNvPicPr>
          <p:nvPr/>
        </p:nvPicPr>
        <p:blipFill>
          <a:blip r:embed="rId2"/>
          <a:stretch>
            <a:fillRect/>
          </a:stretch>
        </p:blipFill>
        <p:spPr>
          <a:xfrm>
            <a:off x="0" y="-1603605"/>
            <a:ext cx="12809284" cy="8550514"/>
          </a:xfrm>
          <a:prstGeom prst="rect">
            <a:avLst/>
          </a:prstGeom>
        </p:spPr>
      </p:pic>
    </p:spTree>
    <p:extLst>
      <p:ext uri="{BB962C8B-B14F-4D97-AF65-F5344CB8AC3E}">
        <p14:creationId xmlns:p14="http://schemas.microsoft.com/office/powerpoint/2010/main" val="3059871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8B1F-1583-1A73-662C-FACF25A71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78D46-20E2-D58B-0FE3-C69A5E1034CC}"/>
              </a:ext>
            </a:extLst>
          </p:cNvPr>
          <p:cNvSpPr>
            <a:spLocks noGrp="1"/>
          </p:cNvSpPr>
          <p:nvPr>
            <p:ph type="title"/>
          </p:nvPr>
        </p:nvSpPr>
        <p:spPr/>
        <p:txBody>
          <a:bodyPr/>
          <a:lstStyle/>
          <a:p>
            <a:r>
              <a:rPr lang="en-GB" dirty="0"/>
              <a:t>Recommendations</a:t>
            </a:r>
          </a:p>
        </p:txBody>
      </p:sp>
      <p:sp>
        <p:nvSpPr>
          <p:cNvPr id="3" name="Content Placeholder 2">
            <a:extLst>
              <a:ext uri="{FF2B5EF4-FFF2-40B4-BE49-F238E27FC236}">
                <a16:creationId xmlns:a16="http://schemas.microsoft.com/office/drawing/2014/main" id="{CD7B6074-C732-4462-98E4-A07BE0A376B7}"/>
              </a:ext>
            </a:extLst>
          </p:cNvPr>
          <p:cNvSpPr>
            <a:spLocks noGrp="1"/>
          </p:cNvSpPr>
          <p:nvPr>
            <p:ph idx="1"/>
          </p:nvPr>
        </p:nvSpPr>
        <p:spPr/>
        <p:txBody>
          <a:bodyPr>
            <a:normAutofit/>
          </a:bodyPr>
          <a:lstStyle/>
          <a:p>
            <a:pPr lvl="0"/>
            <a:r>
              <a:rPr lang="en-GB" dirty="0"/>
              <a:t>The Cartagena Convention actively engage with Project Tangaroa to address the threat of PPWs in the Caribbean.</a:t>
            </a:r>
          </a:p>
          <a:p>
            <a:pPr marL="0" lvl="0" indent="0">
              <a:buNone/>
            </a:pPr>
            <a:endParaRPr lang="en-GB" dirty="0"/>
          </a:p>
          <a:p>
            <a:pPr lvl="0"/>
            <a:r>
              <a:rPr lang="en-GB" dirty="0"/>
              <a:t>Existing regional planning (through the Protocol Concerning Co-operation and Development in Combating Oil Spills in the Wider Caribbean Region) should include operational provisions for emergency spill response to PPW-sourced pollution. Longer-term management and workforce development plans should be implemented to minimise or prevent disasters from PPWs.</a:t>
            </a:r>
          </a:p>
        </p:txBody>
      </p:sp>
    </p:spTree>
    <p:extLst>
      <p:ext uri="{BB962C8B-B14F-4D97-AF65-F5344CB8AC3E}">
        <p14:creationId xmlns:p14="http://schemas.microsoft.com/office/powerpoint/2010/main" val="2402698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F426-03F9-073A-1E52-281F8E45DDF3}"/>
              </a:ext>
            </a:extLst>
          </p:cNvPr>
          <p:cNvSpPr>
            <a:spLocks noGrp="1"/>
          </p:cNvSpPr>
          <p:nvPr>
            <p:ph type="title"/>
          </p:nvPr>
        </p:nvSpPr>
        <p:spPr/>
        <p:txBody>
          <a:bodyPr/>
          <a:lstStyle/>
          <a:p>
            <a:r>
              <a:rPr lang="en-GB" dirty="0"/>
              <a:t>Recommendations</a:t>
            </a:r>
          </a:p>
        </p:txBody>
      </p:sp>
      <p:sp>
        <p:nvSpPr>
          <p:cNvPr id="3" name="Content Placeholder 2">
            <a:extLst>
              <a:ext uri="{FF2B5EF4-FFF2-40B4-BE49-F238E27FC236}">
                <a16:creationId xmlns:a16="http://schemas.microsoft.com/office/drawing/2014/main" id="{5E65C1D0-6069-506D-9318-5F31C75624A9}"/>
              </a:ext>
            </a:extLst>
          </p:cNvPr>
          <p:cNvSpPr>
            <a:spLocks noGrp="1"/>
          </p:cNvSpPr>
          <p:nvPr>
            <p:ph idx="1"/>
          </p:nvPr>
        </p:nvSpPr>
        <p:spPr/>
        <p:txBody>
          <a:bodyPr>
            <a:normAutofit/>
          </a:bodyPr>
          <a:lstStyle/>
          <a:p>
            <a:pPr lvl="0"/>
            <a:r>
              <a:rPr lang="en-GB" dirty="0"/>
              <a:t>PPW management should be integrated into broader ocean stewardship, coastal management and marine spatial planning frameworks, risk assessments and related policy development associated with The Protocol Concerning Specially Protected Areas and Wildlife in the Wider Caribbean.</a:t>
            </a:r>
          </a:p>
          <a:p>
            <a:pPr marL="0" lvl="0" indent="0">
              <a:buNone/>
            </a:pPr>
            <a:endParaRPr lang="en-GB" dirty="0"/>
          </a:p>
          <a:p>
            <a:pPr lvl="0"/>
            <a:r>
              <a:rPr lang="en-GB" dirty="0"/>
              <a:t>PPWs should be recognised and assessed as a risk-factor potentially requiring mitigation in connection with matters such as blue investments, habitat restoration projects and planning and management of marine protected areas.</a:t>
            </a:r>
          </a:p>
        </p:txBody>
      </p:sp>
    </p:spTree>
    <p:extLst>
      <p:ext uri="{BB962C8B-B14F-4D97-AF65-F5344CB8AC3E}">
        <p14:creationId xmlns:p14="http://schemas.microsoft.com/office/powerpoint/2010/main" val="133030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5006E"/>
        </a:solidFill>
        <a:effectLst/>
      </p:bgPr>
    </p:bg>
    <p:spTree>
      <p:nvGrpSpPr>
        <p:cNvPr id="1" name=""/>
        <p:cNvGrpSpPr/>
        <p:nvPr/>
      </p:nvGrpSpPr>
      <p:grpSpPr>
        <a:xfrm>
          <a:off x="0" y="0"/>
          <a:ext cx="0" cy="0"/>
          <a:chOff x="0" y="0"/>
          <a:chExt cx="0" cy="0"/>
        </a:xfrm>
      </p:grpSpPr>
      <p:pic>
        <p:nvPicPr>
          <p:cNvPr id="5" name="Picture 4" descr="A black background with a black square&#10;&#10;AI-generated content may be incorrect.">
            <a:extLst>
              <a:ext uri="{FF2B5EF4-FFF2-40B4-BE49-F238E27FC236}">
                <a16:creationId xmlns:a16="http://schemas.microsoft.com/office/drawing/2014/main" id="{BB42F7CF-8572-E30C-5149-A2F5A3CD3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8128" y="-118872"/>
            <a:ext cx="2304288" cy="2304288"/>
          </a:xfrm>
          <a:prstGeom prst="rect">
            <a:avLst/>
          </a:prstGeom>
        </p:spPr>
      </p:pic>
      <p:sp>
        <p:nvSpPr>
          <p:cNvPr id="10" name="TextBox 9">
            <a:extLst>
              <a:ext uri="{FF2B5EF4-FFF2-40B4-BE49-F238E27FC236}">
                <a16:creationId xmlns:a16="http://schemas.microsoft.com/office/drawing/2014/main" id="{FA160084-4723-37CF-EC51-53C264FC99E3}"/>
              </a:ext>
            </a:extLst>
          </p:cNvPr>
          <p:cNvSpPr txBox="1"/>
          <p:nvPr/>
        </p:nvSpPr>
        <p:spPr>
          <a:xfrm>
            <a:off x="4591260" y="1404372"/>
            <a:ext cx="599361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We envision a world where international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cooperation has transformed these environmental and safety hazards into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dynamic inventory of managed sites</a:t>
            </a:r>
            <a:r>
              <a:rPr kumimoji="0" lang="en-GB" sz="24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where communities and ecosystems vulnerable to these threats are protected through timely assessment, monitoring and intervention.</a:t>
            </a:r>
            <a:endParaRPr kumimoji="0" lang="en-GB"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7E898E26-5DB0-36BD-D033-FC9C5EB37AD4}"/>
              </a:ext>
            </a:extLst>
          </p:cNvPr>
          <p:cNvSpPr txBox="1"/>
          <p:nvPr/>
        </p:nvSpPr>
        <p:spPr>
          <a:xfrm>
            <a:off x="1746504" y="1404372"/>
            <a:ext cx="18470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VISION.</a:t>
            </a:r>
            <a:endParaRPr kumimoji="0" lang="en-GB"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14" name="Straight Connector 13">
            <a:extLst>
              <a:ext uri="{FF2B5EF4-FFF2-40B4-BE49-F238E27FC236}">
                <a16:creationId xmlns:a16="http://schemas.microsoft.com/office/drawing/2014/main" id="{AD7825D5-330E-A715-9C9A-73ADA0B1A3AB}"/>
              </a:ext>
            </a:extLst>
          </p:cNvPr>
          <p:cNvCxnSpPr>
            <a:cxnSpLocks/>
          </p:cNvCxnSpPr>
          <p:nvPr/>
        </p:nvCxnSpPr>
        <p:spPr>
          <a:xfrm>
            <a:off x="1837944" y="2358479"/>
            <a:ext cx="245059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Content Placeholder 2">
            <a:extLst>
              <a:ext uri="{FF2B5EF4-FFF2-40B4-BE49-F238E27FC236}">
                <a16:creationId xmlns:a16="http://schemas.microsoft.com/office/drawing/2014/main" id="{4C9C4BAD-CF84-4A58-FA33-DA7EB60EAFFB}"/>
              </a:ext>
            </a:extLst>
          </p:cNvPr>
          <p:cNvSpPr txBox="1">
            <a:spLocks/>
          </p:cNvSpPr>
          <p:nvPr/>
        </p:nvSpPr>
        <p:spPr>
          <a:xfrm>
            <a:off x="0" y="6257925"/>
            <a:ext cx="12191997" cy="9541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“If you look after me, then I will look after you…”</a:t>
            </a:r>
            <a:endParaRPr kumimoji="0" lang="en-GB"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3318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AAFE6-6209-BADA-02F5-5DD9DCB03EA3}"/>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B5EBF23F-9075-51F8-5127-3392F4540B46}"/>
              </a:ext>
            </a:extLst>
          </p:cNvPr>
          <p:cNvSpPr>
            <a:spLocks noGrp="1"/>
          </p:cNvSpPr>
          <p:nvPr>
            <p:ph type="title"/>
          </p:nvPr>
        </p:nvSpPr>
        <p:spPr>
          <a:xfrm>
            <a:off x="1076960" y="365125"/>
            <a:ext cx="10276840" cy="1325563"/>
          </a:xfrm>
        </p:spPr>
        <p:txBody>
          <a:bodyPr/>
          <a:lstStyle/>
          <a:p>
            <a:r>
              <a:rPr lang="en-GB" dirty="0"/>
              <a:t>TITLE</a:t>
            </a:r>
          </a:p>
        </p:txBody>
      </p:sp>
      <p:sp>
        <p:nvSpPr>
          <p:cNvPr id="12" name="TextBox 11">
            <a:extLst>
              <a:ext uri="{FF2B5EF4-FFF2-40B4-BE49-F238E27FC236}">
                <a16:creationId xmlns:a16="http://schemas.microsoft.com/office/drawing/2014/main" id="{36F18617-FD3D-C4F8-B356-FD6310512B79}"/>
              </a:ext>
            </a:extLst>
          </p:cNvPr>
          <p:cNvSpPr txBox="1"/>
          <p:nvPr/>
        </p:nvSpPr>
        <p:spPr>
          <a:xfrm>
            <a:off x="1076960" y="2072640"/>
            <a:ext cx="1737360" cy="369332"/>
          </a:xfrm>
          <a:prstGeom prst="rect">
            <a:avLst/>
          </a:prstGeom>
          <a:noFill/>
        </p:spPr>
        <p:txBody>
          <a:bodyPr wrap="square" rtlCol="0">
            <a:spAutoFit/>
          </a:bodyPr>
          <a:lstStyle/>
          <a:p>
            <a:r>
              <a:rPr lang="en-GB" dirty="0"/>
              <a:t>TEXT</a:t>
            </a:r>
          </a:p>
        </p:txBody>
      </p:sp>
      <p:pic>
        <p:nvPicPr>
          <p:cNvPr id="2" name="Picture 1">
            <a:extLst>
              <a:ext uri="{FF2B5EF4-FFF2-40B4-BE49-F238E27FC236}">
                <a16:creationId xmlns:a16="http://schemas.microsoft.com/office/drawing/2014/main" id="{133E77F3-4C8C-6BFD-5494-977A2649C331}"/>
              </a:ext>
            </a:extLst>
          </p:cNvPr>
          <p:cNvPicPr>
            <a:picLocks noChangeAspect="1"/>
          </p:cNvPicPr>
          <p:nvPr/>
        </p:nvPicPr>
        <p:blipFill>
          <a:blip r:embed="rId3"/>
          <a:stretch>
            <a:fillRect/>
          </a:stretch>
        </p:blipFill>
        <p:spPr>
          <a:xfrm>
            <a:off x="525759" y="478405"/>
            <a:ext cx="5947611" cy="3345531"/>
          </a:xfrm>
          <a:prstGeom prst="rect">
            <a:avLst/>
          </a:prstGeom>
        </p:spPr>
      </p:pic>
      <p:pic>
        <p:nvPicPr>
          <p:cNvPr id="3" name="Picture 2">
            <a:extLst>
              <a:ext uri="{FF2B5EF4-FFF2-40B4-BE49-F238E27FC236}">
                <a16:creationId xmlns:a16="http://schemas.microsoft.com/office/drawing/2014/main" id="{3F3F5F5B-2CA1-63E9-093C-BBF4DD99F714}"/>
              </a:ext>
            </a:extLst>
          </p:cNvPr>
          <p:cNvPicPr>
            <a:picLocks noChangeAspect="1"/>
          </p:cNvPicPr>
          <p:nvPr/>
        </p:nvPicPr>
        <p:blipFill>
          <a:blip r:embed="rId4"/>
          <a:stretch>
            <a:fillRect/>
          </a:stretch>
        </p:blipFill>
        <p:spPr>
          <a:xfrm>
            <a:off x="5098883" y="1863320"/>
            <a:ext cx="5119174" cy="2879118"/>
          </a:xfrm>
          <a:prstGeom prst="rect">
            <a:avLst/>
          </a:prstGeom>
        </p:spPr>
      </p:pic>
      <p:pic>
        <p:nvPicPr>
          <p:cNvPr id="4" name="Picture 3">
            <a:extLst>
              <a:ext uri="{FF2B5EF4-FFF2-40B4-BE49-F238E27FC236}">
                <a16:creationId xmlns:a16="http://schemas.microsoft.com/office/drawing/2014/main" id="{4093B350-7EFE-4DEF-4AED-C006F8DE4468}"/>
              </a:ext>
            </a:extLst>
          </p:cNvPr>
          <p:cNvPicPr>
            <a:picLocks noChangeAspect="1"/>
          </p:cNvPicPr>
          <p:nvPr/>
        </p:nvPicPr>
        <p:blipFill>
          <a:blip r:embed="rId5"/>
          <a:stretch>
            <a:fillRect/>
          </a:stretch>
        </p:blipFill>
        <p:spPr>
          <a:xfrm>
            <a:off x="236335" y="5082738"/>
            <a:ext cx="1108832" cy="1108832"/>
          </a:xfrm>
          <a:prstGeom prst="rect">
            <a:avLst/>
          </a:prstGeom>
        </p:spPr>
      </p:pic>
      <p:pic>
        <p:nvPicPr>
          <p:cNvPr id="5" name="Picture 4">
            <a:extLst>
              <a:ext uri="{FF2B5EF4-FFF2-40B4-BE49-F238E27FC236}">
                <a16:creationId xmlns:a16="http://schemas.microsoft.com/office/drawing/2014/main" id="{4EF2FF2F-8CC3-1F8D-C5F2-2F1DB607A2EC}"/>
              </a:ext>
            </a:extLst>
          </p:cNvPr>
          <p:cNvPicPr>
            <a:picLocks noChangeAspect="1"/>
          </p:cNvPicPr>
          <p:nvPr/>
        </p:nvPicPr>
        <p:blipFill>
          <a:blip r:embed="rId6"/>
          <a:stretch>
            <a:fillRect/>
          </a:stretch>
        </p:blipFill>
        <p:spPr>
          <a:xfrm>
            <a:off x="1591824" y="5128686"/>
            <a:ext cx="1096793" cy="954121"/>
          </a:xfrm>
          <a:prstGeom prst="rect">
            <a:avLst/>
          </a:prstGeom>
        </p:spPr>
      </p:pic>
      <p:pic>
        <p:nvPicPr>
          <p:cNvPr id="8" name="Picture 7">
            <a:extLst>
              <a:ext uri="{FF2B5EF4-FFF2-40B4-BE49-F238E27FC236}">
                <a16:creationId xmlns:a16="http://schemas.microsoft.com/office/drawing/2014/main" id="{869E9816-9717-4DCF-AFBA-1478280B679E}"/>
              </a:ext>
            </a:extLst>
          </p:cNvPr>
          <p:cNvPicPr>
            <a:picLocks noChangeAspect="1"/>
          </p:cNvPicPr>
          <p:nvPr/>
        </p:nvPicPr>
        <p:blipFill>
          <a:blip r:embed="rId7"/>
          <a:stretch>
            <a:fillRect/>
          </a:stretch>
        </p:blipFill>
        <p:spPr>
          <a:xfrm>
            <a:off x="3151382" y="5133820"/>
            <a:ext cx="2575121" cy="895694"/>
          </a:xfrm>
          <a:prstGeom prst="rect">
            <a:avLst/>
          </a:prstGeom>
        </p:spPr>
      </p:pic>
      <p:pic>
        <p:nvPicPr>
          <p:cNvPr id="9" name="Picture 8">
            <a:extLst>
              <a:ext uri="{FF2B5EF4-FFF2-40B4-BE49-F238E27FC236}">
                <a16:creationId xmlns:a16="http://schemas.microsoft.com/office/drawing/2014/main" id="{66E9C4E2-B773-E818-2631-0F99A8C9DEA7}"/>
              </a:ext>
            </a:extLst>
          </p:cNvPr>
          <p:cNvPicPr>
            <a:picLocks noChangeAspect="1"/>
          </p:cNvPicPr>
          <p:nvPr/>
        </p:nvPicPr>
        <p:blipFill>
          <a:blip r:embed="rId8"/>
          <a:stretch>
            <a:fillRect/>
          </a:stretch>
        </p:blipFill>
        <p:spPr>
          <a:xfrm>
            <a:off x="6189268" y="5153807"/>
            <a:ext cx="3050869" cy="1037763"/>
          </a:xfrm>
          <a:prstGeom prst="rect">
            <a:avLst/>
          </a:prstGeom>
        </p:spPr>
      </p:pic>
      <p:pic>
        <p:nvPicPr>
          <p:cNvPr id="10" name="Picture 2" descr="International Committee on the Underwater Cultural Heritage ...">
            <a:extLst>
              <a:ext uri="{FF2B5EF4-FFF2-40B4-BE49-F238E27FC236}">
                <a16:creationId xmlns:a16="http://schemas.microsoft.com/office/drawing/2014/main" id="{570977C2-C383-0F0D-AE13-288A226A43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80254" y="4928465"/>
            <a:ext cx="2039843" cy="12749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3A10E9B-8D27-3EC6-A664-BEF4CA6F397A}"/>
              </a:ext>
            </a:extLst>
          </p:cNvPr>
          <p:cNvPicPr>
            <a:picLocks noChangeAspect="1"/>
          </p:cNvPicPr>
          <p:nvPr/>
        </p:nvPicPr>
        <p:blipFill>
          <a:blip r:embed="rId10"/>
          <a:stretch>
            <a:fillRect/>
          </a:stretch>
        </p:blipFill>
        <p:spPr>
          <a:xfrm>
            <a:off x="9769755" y="0"/>
            <a:ext cx="2304488" cy="2310584"/>
          </a:xfrm>
          <a:prstGeom prst="rect">
            <a:avLst/>
          </a:prstGeom>
        </p:spPr>
      </p:pic>
    </p:spTree>
    <p:extLst>
      <p:ext uri="{BB962C8B-B14F-4D97-AF65-F5344CB8AC3E}">
        <p14:creationId xmlns:p14="http://schemas.microsoft.com/office/powerpoint/2010/main" val="1733554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D6CC2-8AA4-884B-38B1-C6D60A8A6D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82DC7B-25B6-F69F-44B4-D62F1F48E0AF}"/>
              </a:ext>
            </a:extLst>
          </p:cNvPr>
          <p:cNvSpPr txBox="1">
            <a:spLocks/>
          </p:cNvSpPr>
          <p:nvPr/>
        </p:nvSpPr>
        <p:spPr>
          <a:xfrm>
            <a:off x="1076960" y="365125"/>
            <a:ext cx="102768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Threats to Our Ocean Heritage: Open Access</a:t>
            </a:r>
          </a:p>
        </p:txBody>
      </p:sp>
      <p:pic>
        <p:nvPicPr>
          <p:cNvPr id="2" name="Picture 1">
            <a:extLst>
              <a:ext uri="{FF2B5EF4-FFF2-40B4-BE49-F238E27FC236}">
                <a16:creationId xmlns:a16="http://schemas.microsoft.com/office/drawing/2014/main" id="{3B64851B-B16E-9C6E-7C06-BE48D96368FE}"/>
              </a:ext>
            </a:extLst>
          </p:cNvPr>
          <p:cNvPicPr>
            <a:picLocks noChangeAspect="1"/>
          </p:cNvPicPr>
          <p:nvPr/>
        </p:nvPicPr>
        <p:blipFill>
          <a:blip r:embed="rId3"/>
          <a:stretch>
            <a:fillRect/>
          </a:stretch>
        </p:blipFill>
        <p:spPr>
          <a:xfrm>
            <a:off x="10938968" y="5627594"/>
            <a:ext cx="1210996" cy="1210996"/>
          </a:xfrm>
          <a:prstGeom prst="rect">
            <a:avLst/>
          </a:prstGeom>
        </p:spPr>
      </p:pic>
      <p:pic>
        <p:nvPicPr>
          <p:cNvPr id="3" name="Picture 2">
            <a:extLst>
              <a:ext uri="{FF2B5EF4-FFF2-40B4-BE49-F238E27FC236}">
                <a16:creationId xmlns:a16="http://schemas.microsoft.com/office/drawing/2014/main" id="{8783A603-66D3-6664-37A2-2EA87468F58D}"/>
              </a:ext>
            </a:extLst>
          </p:cNvPr>
          <p:cNvPicPr>
            <a:picLocks noChangeAspect="1"/>
          </p:cNvPicPr>
          <p:nvPr/>
        </p:nvPicPr>
        <p:blipFill>
          <a:blip r:embed="rId4"/>
          <a:stretch>
            <a:fillRect/>
          </a:stretch>
        </p:blipFill>
        <p:spPr>
          <a:xfrm>
            <a:off x="682980" y="1478630"/>
            <a:ext cx="7547528" cy="4055374"/>
          </a:xfrm>
          <a:prstGeom prst="rect">
            <a:avLst/>
          </a:prstGeom>
        </p:spPr>
      </p:pic>
      <p:sp>
        <p:nvSpPr>
          <p:cNvPr id="8" name="TextBox 7">
            <a:extLst>
              <a:ext uri="{FF2B5EF4-FFF2-40B4-BE49-F238E27FC236}">
                <a16:creationId xmlns:a16="http://schemas.microsoft.com/office/drawing/2014/main" id="{43A93782-1611-8B1F-6969-2AAAF4B111B8}"/>
              </a:ext>
            </a:extLst>
          </p:cNvPr>
          <p:cNvSpPr txBox="1"/>
          <p:nvPr/>
        </p:nvSpPr>
        <p:spPr>
          <a:xfrm>
            <a:off x="471949" y="5969655"/>
            <a:ext cx="10550012" cy="523220"/>
          </a:xfrm>
          <a:prstGeom prst="rect">
            <a:avLst/>
          </a:prstGeom>
          <a:noFill/>
        </p:spPr>
        <p:txBody>
          <a:bodyPr wrap="square">
            <a:spAutoFit/>
          </a:bodyPr>
          <a:lstStyle/>
          <a:p>
            <a:r>
              <a:rPr lang="en-GB" sz="2800" dirty="0"/>
              <a:t>https://www.lrfoundation.org.uk/publications/the-malta-manifesto</a:t>
            </a:r>
          </a:p>
        </p:txBody>
      </p:sp>
      <p:pic>
        <p:nvPicPr>
          <p:cNvPr id="11" name="Picture 10">
            <a:extLst>
              <a:ext uri="{FF2B5EF4-FFF2-40B4-BE49-F238E27FC236}">
                <a16:creationId xmlns:a16="http://schemas.microsoft.com/office/drawing/2014/main" id="{CA2CB659-CF4F-397D-3DDF-B76D93068C8D}"/>
              </a:ext>
            </a:extLst>
          </p:cNvPr>
          <p:cNvPicPr>
            <a:picLocks noChangeAspect="1"/>
          </p:cNvPicPr>
          <p:nvPr/>
        </p:nvPicPr>
        <p:blipFill>
          <a:blip r:embed="rId5"/>
          <a:stretch>
            <a:fillRect/>
          </a:stretch>
        </p:blipFill>
        <p:spPr>
          <a:xfrm>
            <a:off x="8405855" y="1732572"/>
            <a:ext cx="2384831" cy="3616176"/>
          </a:xfrm>
          <a:prstGeom prst="rect">
            <a:avLst/>
          </a:prstGeom>
          <a:ln w="12700">
            <a:solidFill>
              <a:srgbClr val="FF0000"/>
            </a:solidFill>
          </a:ln>
        </p:spPr>
      </p:pic>
      <p:pic>
        <p:nvPicPr>
          <p:cNvPr id="5" name="Picture 4">
            <a:extLst>
              <a:ext uri="{FF2B5EF4-FFF2-40B4-BE49-F238E27FC236}">
                <a16:creationId xmlns:a16="http://schemas.microsoft.com/office/drawing/2014/main" id="{317EBD64-03F6-7EB2-9456-BC87BF48B527}"/>
              </a:ext>
            </a:extLst>
          </p:cNvPr>
          <p:cNvPicPr>
            <a:picLocks noChangeAspect="1"/>
          </p:cNvPicPr>
          <p:nvPr/>
        </p:nvPicPr>
        <p:blipFill>
          <a:blip r:embed="rId6"/>
          <a:stretch>
            <a:fillRect/>
          </a:stretch>
        </p:blipFill>
        <p:spPr>
          <a:xfrm>
            <a:off x="8310970" y="1653126"/>
            <a:ext cx="2804070" cy="3918441"/>
          </a:xfrm>
          <a:prstGeom prst="rect">
            <a:avLst/>
          </a:prstGeom>
          <a:ln w="6350">
            <a:solidFill>
              <a:schemeClr val="tx1"/>
            </a:solidFill>
          </a:ln>
        </p:spPr>
      </p:pic>
    </p:spTree>
    <p:extLst>
      <p:ext uri="{BB962C8B-B14F-4D97-AF65-F5344CB8AC3E}">
        <p14:creationId xmlns:p14="http://schemas.microsoft.com/office/powerpoint/2010/main" val="1646719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AI-generated content may be incorrect.">
            <a:extLst>
              <a:ext uri="{FF2B5EF4-FFF2-40B4-BE49-F238E27FC236}">
                <a16:creationId xmlns:a16="http://schemas.microsoft.com/office/drawing/2014/main" id="{903F00FB-AE10-E6DE-5D09-E1C6E0398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8128" y="-118872"/>
            <a:ext cx="2304288" cy="2304288"/>
          </a:xfrm>
          <a:prstGeom prst="rect">
            <a:avLst/>
          </a:prstGeom>
        </p:spPr>
      </p:pic>
      <p:sp>
        <p:nvSpPr>
          <p:cNvPr id="5" name="TextBox 4">
            <a:extLst>
              <a:ext uri="{FF2B5EF4-FFF2-40B4-BE49-F238E27FC236}">
                <a16:creationId xmlns:a16="http://schemas.microsoft.com/office/drawing/2014/main" id="{3860B927-3197-2627-DC3F-A461AF7360E8}"/>
              </a:ext>
            </a:extLst>
          </p:cNvPr>
          <p:cNvSpPr txBox="1"/>
          <p:nvPr/>
        </p:nvSpPr>
        <p:spPr>
          <a:xfrm>
            <a:off x="1746504" y="2090172"/>
            <a:ext cx="24505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5006E"/>
                </a:solidFill>
                <a:effectLst/>
                <a:uLnTx/>
                <a:uFillTx/>
                <a:latin typeface="Roboto" panose="02000000000000000000" pitchFamily="2" charset="0"/>
                <a:ea typeface="Roboto" panose="02000000000000000000" pitchFamily="2" charset="0"/>
                <a:cs typeface="Roboto" panose="02000000000000000000" pitchFamily="2" charset="0"/>
              </a:rPr>
              <a:t>PRINCIPLES.</a:t>
            </a:r>
            <a:endParaRPr kumimoji="0" lang="en-GB" sz="2800" b="0" i="0" u="none" strike="noStrike" kern="1200" cap="none" spc="0" normalizeH="0" baseline="0" noProof="0" dirty="0">
              <a:ln>
                <a:noFill/>
              </a:ln>
              <a:solidFill>
                <a:srgbClr val="E5006E"/>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6" name="Straight Connector 5">
            <a:extLst>
              <a:ext uri="{FF2B5EF4-FFF2-40B4-BE49-F238E27FC236}">
                <a16:creationId xmlns:a16="http://schemas.microsoft.com/office/drawing/2014/main" id="{D87E50C0-9A68-F35D-8957-26C50E334FC9}"/>
              </a:ext>
            </a:extLst>
          </p:cNvPr>
          <p:cNvCxnSpPr>
            <a:cxnSpLocks/>
          </p:cNvCxnSpPr>
          <p:nvPr/>
        </p:nvCxnSpPr>
        <p:spPr>
          <a:xfrm>
            <a:off x="1837944" y="3044279"/>
            <a:ext cx="2450592" cy="0"/>
          </a:xfrm>
          <a:prstGeom prst="line">
            <a:avLst/>
          </a:prstGeom>
          <a:ln>
            <a:solidFill>
              <a:srgbClr val="E5006E"/>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368CEDA-9045-0204-9F95-C056BC9E183E}"/>
              </a:ext>
            </a:extLst>
          </p:cNvPr>
          <p:cNvSpPr txBox="1"/>
          <p:nvPr/>
        </p:nvSpPr>
        <p:spPr>
          <a:xfrm>
            <a:off x="4727448" y="2017020"/>
            <a:ext cx="6126480" cy="317009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2400"/>
              </a:spcAft>
              <a:buClr>
                <a:prstClr val="black"/>
              </a:buClr>
              <a:buSzTx/>
              <a:buFont typeface="+mj-lt"/>
              <a:buAutoNum type="arabicPeriod"/>
              <a:tabLst/>
              <a:defRPr/>
            </a:pPr>
            <a:r>
              <a:rPr kumimoji="0" lang="en-GB" sz="2400" b="1" i="0" u="none" strike="noStrike" kern="1200" cap="none" spc="0" normalizeH="0" baseline="0" noProof="0" dirty="0">
                <a:ln>
                  <a:noFill/>
                </a:ln>
                <a:solidFill>
                  <a:srgbClr val="E5066F"/>
                </a:solidFill>
                <a:effectLst/>
                <a:uLnTx/>
                <a:uFillTx/>
                <a:latin typeface="Roboto" panose="02000000000000000000" pitchFamily="2" charset="0"/>
                <a:ea typeface="Roboto" panose="02000000000000000000" pitchFamily="2" charset="0"/>
                <a:cs typeface="Roboto" panose="02000000000000000000" pitchFamily="2" charset="0"/>
              </a:rPr>
              <a:t>A Precautionary Approach</a:t>
            </a:r>
            <a:endParaRPr kumimoji="0" lang="en-GB"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2400"/>
              </a:spcAft>
              <a:buClr>
                <a:prstClr val="black"/>
              </a:buClr>
              <a:buSzTx/>
              <a:buFont typeface="+mj-lt"/>
              <a:buAutoNum type="arabicPeriod"/>
              <a:tabLst/>
              <a:defRPr/>
            </a:pPr>
            <a:r>
              <a:rPr kumimoji="0" lang="en-GB" sz="2400" b="1" i="0" u="none" strike="noStrike" kern="1200" cap="none" spc="0" normalizeH="0" baseline="0" noProof="0" dirty="0">
                <a:ln>
                  <a:noFill/>
                </a:ln>
                <a:solidFill>
                  <a:srgbClr val="E5066F"/>
                </a:solidFill>
                <a:effectLst/>
                <a:uLnTx/>
                <a:uFillTx/>
                <a:latin typeface="Roboto" panose="02000000000000000000" pitchFamily="2" charset="0"/>
                <a:ea typeface="Roboto" panose="02000000000000000000" pitchFamily="2" charset="0"/>
                <a:cs typeface="Roboto" panose="02000000000000000000" pitchFamily="2" charset="0"/>
              </a:rPr>
              <a:t>Global Responsibility, Local Agency</a:t>
            </a:r>
          </a:p>
          <a:p>
            <a:pPr marL="342900" marR="0" lvl="0" indent="-342900" algn="l" defTabSz="914400" rtl="0" eaLnBrk="1" fontAlgn="auto" latinLnBrk="0" hangingPunct="1">
              <a:lnSpc>
                <a:spcPct val="100000"/>
              </a:lnSpc>
              <a:spcBef>
                <a:spcPts val="0"/>
              </a:spcBef>
              <a:spcAft>
                <a:spcPts val="2400"/>
              </a:spcAft>
              <a:buClr>
                <a:prstClr val="black"/>
              </a:buClr>
              <a:buSzTx/>
              <a:buFont typeface="+mj-lt"/>
              <a:buAutoNum type="arabicPeriod"/>
              <a:tabLst/>
              <a:defRPr/>
            </a:pPr>
            <a:r>
              <a:rPr kumimoji="0" lang="en-GB" sz="2400" b="1" i="0" u="none" strike="noStrike" kern="1200" cap="none" spc="0" normalizeH="0" baseline="0" noProof="0" dirty="0">
                <a:ln>
                  <a:noFill/>
                </a:ln>
                <a:solidFill>
                  <a:srgbClr val="E5066F"/>
                </a:solidFill>
                <a:effectLst/>
                <a:uLnTx/>
                <a:uFillTx/>
                <a:latin typeface="Roboto" panose="02000000000000000000" pitchFamily="2" charset="0"/>
                <a:ea typeface="Roboto" panose="02000000000000000000" pitchFamily="2" charset="0"/>
                <a:cs typeface="Roboto" panose="02000000000000000000" pitchFamily="2" charset="0"/>
              </a:rPr>
              <a:t>Global Expertise, Local Knowledge</a:t>
            </a:r>
          </a:p>
          <a:p>
            <a:pPr marL="342900" marR="0" lvl="0" indent="-342900" algn="l" defTabSz="914400" rtl="0" eaLnBrk="1" fontAlgn="auto" latinLnBrk="0" hangingPunct="1">
              <a:lnSpc>
                <a:spcPct val="100000"/>
              </a:lnSpc>
              <a:spcBef>
                <a:spcPts val="0"/>
              </a:spcBef>
              <a:spcAft>
                <a:spcPts val="2400"/>
              </a:spcAft>
              <a:buClr>
                <a:prstClr val="black"/>
              </a:buClr>
              <a:buSzTx/>
              <a:buFont typeface="+mj-lt"/>
              <a:buAutoNum type="arabicPeriod"/>
              <a:tabLst/>
              <a:defRPr/>
            </a:pPr>
            <a:r>
              <a:rPr kumimoji="0" lang="en-GB" sz="2400" b="1" i="0" u="none" strike="noStrike" kern="1200" cap="none" spc="0" normalizeH="0" baseline="0" noProof="0" dirty="0">
                <a:ln>
                  <a:noFill/>
                </a:ln>
                <a:solidFill>
                  <a:srgbClr val="E5066F"/>
                </a:solidFill>
                <a:effectLst/>
                <a:uLnTx/>
                <a:uFillTx/>
                <a:latin typeface="Roboto" panose="02000000000000000000" pitchFamily="2" charset="0"/>
                <a:ea typeface="Roboto" panose="02000000000000000000" pitchFamily="2" charset="0"/>
                <a:cs typeface="Roboto" panose="02000000000000000000" pitchFamily="2" charset="0"/>
              </a:rPr>
              <a:t>Equitable Burden-Sharing</a:t>
            </a:r>
          </a:p>
          <a:p>
            <a:pPr marL="342900" marR="0" lvl="0" indent="-342900" algn="l" defTabSz="914400" rtl="0" eaLnBrk="1" fontAlgn="auto" latinLnBrk="0" hangingPunct="1">
              <a:lnSpc>
                <a:spcPct val="100000"/>
              </a:lnSpc>
              <a:spcBef>
                <a:spcPts val="0"/>
              </a:spcBef>
              <a:spcAft>
                <a:spcPts val="2400"/>
              </a:spcAft>
              <a:buClr>
                <a:prstClr val="black"/>
              </a:buClr>
              <a:buSzTx/>
              <a:buFont typeface="+mj-lt"/>
              <a:buAutoNum type="arabicPeriod"/>
              <a:tabLst/>
              <a:defRPr/>
            </a:pPr>
            <a:r>
              <a:rPr kumimoji="0" lang="en-GB" sz="2400" b="1" i="0" u="none" strike="noStrike" kern="1200" cap="none" spc="0" normalizeH="0" baseline="0" noProof="0" dirty="0">
                <a:ln>
                  <a:noFill/>
                </a:ln>
                <a:solidFill>
                  <a:srgbClr val="E5066F"/>
                </a:solidFill>
                <a:effectLst/>
                <a:uLnTx/>
                <a:uFillTx/>
                <a:latin typeface="Roboto" panose="02000000000000000000" pitchFamily="2" charset="0"/>
                <a:ea typeface="Roboto" panose="02000000000000000000" pitchFamily="2" charset="0"/>
                <a:cs typeface="Roboto" panose="02000000000000000000" pitchFamily="2" charset="0"/>
              </a:rPr>
              <a:t>Sustainable Solutions</a:t>
            </a:r>
            <a:endParaRPr kumimoji="0" lang="en-GB"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1893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DBF263-7CB1-E4CE-00A1-4886F276E391}"/>
              </a:ext>
            </a:extLst>
          </p:cNvPr>
          <p:cNvPicPr>
            <a:picLocks noGrp="1" noChangeAspect="1"/>
          </p:cNvPicPr>
          <p:nvPr>
            <p:ph idx="1"/>
          </p:nvPr>
        </p:nvPicPr>
        <p:blipFill>
          <a:blip r:embed="rId2"/>
          <a:stretch>
            <a:fillRect/>
          </a:stretch>
        </p:blipFill>
        <p:spPr>
          <a:xfrm>
            <a:off x="1005792" y="599769"/>
            <a:ext cx="10853126" cy="5449654"/>
          </a:xfrm>
          <a:prstGeom prst="rect">
            <a:avLst/>
          </a:prstGeom>
        </p:spPr>
      </p:pic>
    </p:spTree>
    <p:extLst>
      <p:ext uri="{BB962C8B-B14F-4D97-AF65-F5344CB8AC3E}">
        <p14:creationId xmlns:p14="http://schemas.microsoft.com/office/powerpoint/2010/main" val="360228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hipwreck with red and green color&#10;&#10;Description automatically generated">
            <a:extLst>
              <a:ext uri="{FF2B5EF4-FFF2-40B4-BE49-F238E27FC236}">
                <a16:creationId xmlns:a16="http://schemas.microsoft.com/office/drawing/2014/main" id="{1505DB7D-CBF9-8428-798D-1AB3A0A133C5}"/>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0" y="-116428"/>
            <a:ext cx="12336552" cy="6858000"/>
          </a:xfrm>
        </p:spPr>
      </p:pic>
      <p:sp>
        <p:nvSpPr>
          <p:cNvPr id="4" name="Slide Number Placeholder 3">
            <a:extLst>
              <a:ext uri="{FF2B5EF4-FFF2-40B4-BE49-F238E27FC236}">
                <a16:creationId xmlns:a16="http://schemas.microsoft.com/office/drawing/2014/main" id="{22A0B127-4F50-D327-D4B4-23781851E4C5}"/>
              </a:ext>
            </a:extLst>
          </p:cNvPr>
          <p:cNvSpPr>
            <a:spLocks noGrp="1"/>
          </p:cNvSpPr>
          <p:nvPr>
            <p:ph type="sldNum" sz="quarter" idx="3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0D9C5A-0CF0-7C4C-9C4F-8D531DCA2DD4}" type="slidenum">
              <a:rPr kumimoji="0" lang="en-US" sz="800" b="0" i="0" u="none" strike="noStrike" kern="120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pic>
        <p:nvPicPr>
          <p:cNvPr id="2" name="Picture 1">
            <a:extLst>
              <a:ext uri="{FF2B5EF4-FFF2-40B4-BE49-F238E27FC236}">
                <a16:creationId xmlns:a16="http://schemas.microsoft.com/office/drawing/2014/main" id="{470C6CF1-D7B3-96DC-C6D0-4DD283A9A092}"/>
              </a:ext>
            </a:extLst>
          </p:cNvPr>
          <p:cNvPicPr>
            <a:picLocks noChangeAspect="1"/>
          </p:cNvPicPr>
          <p:nvPr/>
        </p:nvPicPr>
        <p:blipFill>
          <a:blip r:embed="rId3"/>
          <a:stretch>
            <a:fillRect/>
          </a:stretch>
        </p:blipFill>
        <p:spPr>
          <a:xfrm>
            <a:off x="2520440" y="5205353"/>
            <a:ext cx="2383743" cy="810838"/>
          </a:xfrm>
          <a:prstGeom prst="rect">
            <a:avLst/>
          </a:prstGeom>
        </p:spPr>
      </p:pic>
    </p:spTree>
    <p:extLst>
      <p:ext uri="{BB962C8B-B14F-4D97-AF65-F5344CB8AC3E}">
        <p14:creationId xmlns:p14="http://schemas.microsoft.com/office/powerpoint/2010/main" val="49563128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9FB0-BF87-BAE0-8A39-3B4C78A5439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F119068-7464-1AD0-A41E-49483962D01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38B49F9-9926-CCD2-A3C9-6BC41619FCB0}"/>
              </a:ext>
            </a:extLst>
          </p:cNvPr>
          <p:cNvPicPr>
            <a:picLocks noChangeAspect="1"/>
          </p:cNvPicPr>
          <p:nvPr/>
        </p:nvPicPr>
        <p:blipFill>
          <a:blip r:embed="rId2"/>
          <a:stretch>
            <a:fillRect/>
          </a:stretch>
        </p:blipFill>
        <p:spPr>
          <a:xfrm>
            <a:off x="0" y="-66645"/>
            <a:ext cx="12192000" cy="8135878"/>
          </a:xfrm>
          <a:prstGeom prst="rect">
            <a:avLst/>
          </a:prstGeom>
        </p:spPr>
      </p:pic>
    </p:spTree>
    <p:extLst>
      <p:ext uri="{BB962C8B-B14F-4D97-AF65-F5344CB8AC3E}">
        <p14:creationId xmlns:p14="http://schemas.microsoft.com/office/powerpoint/2010/main" val="153345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4026-825B-00DB-21B0-2FC40787889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5BE778B-E675-5916-82A4-76E1D86EAE05}"/>
              </a:ext>
            </a:extLst>
          </p:cNvPr>
          <p:cNvPicPr>
            <a:picLocks noGrp="1" noChangeAspect="1"/>
          </p:cNvPicPr>
          <p:nvPr>
            <p:ph idx="1"/>
          </p:nvPr>
        </p:nvPicPr>
        <p:blipFill>
          <a:blip r:embed="rId3"/>
          <a:stretch>
            <a:fillRect/>
          </a:stretch>
        </p:blipFill>
        <p:spPr>
          <a:xfrm>
            <a:off x="-816077" y="-1052053"/>
            <a:ext cx="14275665" cy="8032955"/>
          </a:xfrm>
          <a:prstGeom prst="rect">
            <a:avLst/>
          </a:prstGeom>
        </p:spPr>
      </p:pic>
    </p:spTree>
    <p:extLst>
      <p:ext uri="{BB962C8B-B14F-4D97-AF65-F5344CB8AC3E}">
        <p14:creationId xmlns:p14="http://schemas.microsoft.com/office/powerpoint/2010/main" val="3766920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LR - MASTER - LAYOUT">
  <a:themeElements>
    <a:clrScheme name="Custom 2">
      <a:dk1>
        <a:srgbClr val="04AA9E"/>
      </a:dk1>
      <a:lt1>
        <a:srgbClr val="FFFFFF"/>
      </a:lt1>
      <a:dk2>
        <a:srgbClr val="0D4665"/>
      </a:dk2>
      <a:lt2>
        <a:srgbClr val="BB6786"/>
      </a:lt2>
      <a:accent1>
        <a:srgbClr val="10715E"/>
      </a:accent1>
      <a:accent2>
        <a:srgbClr val="B0D65E"/>
      </a:accent2>
      <a:accent3>
        <a:srgbClr val="F3D044"/>
      </a:accent3>
      <a:accent4>
        <a:srgbClr val="FAA869"/>
      </a:accent4>
      <a:accent5>
        <a:srgbClr val="6F64CB"/>
      </a:accent5>
      <a:accent6>
        <a:srgbClr val="70378D"/>
      </a:accent6>
      <a:hlink>
        <a:srgbClr val="BB6786"/>
      </a:hlink>
      <a:folHlink>
        <a:srgbClr val="E5006E"/>
      </a:folHlink>
    </a:clrScheme>
    <a:fontScheme name="LR font">
      <a:majorFont>
        <a:latin typeface="Source Sans Pro"/>
        <a:ea typeface=""/>
        <a:cs typeface=""/>
      </a:majorFont>
      <a:minorFont>
        <a:latin typeface="Source Sans Pro"/>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flat">
          <a:noFill/>
          <a:miter lim="400000"/>
        </a:ln>
        <a:effectLst/>
        <a:sp3d/>
      </a:spPr>
      <a:bodyPr rot="0" spcFirstLastPara="1" vertOverflow="overflow" horzOverflow="overflow" vert="horz" wrap="square" lIns="0" tIns="0" rIns="0" bIns="0" numCol="1" spcCol="38100" rtlCol="0" anchor="ctr">
        <a:no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dirty="0">
            <a:ln>
              <a:noFill/>
            </a:ln>
            <a:noFill/>
            <a:effectLst/>
            <a:uFillTx/>
            <a:latin typeface="Source Sans Pro" panose="020B0503030403020204" pitchFamily="34" charset="0"/>
            <a:ea typeface="Source Sans Pro" panose="020B0503030403020204" pitchFamily="34" charset="0"/>
            <a:cs typeface="Silka Medium"/>
            <a:sym typeface="Silka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50800" tIns="50800" rIns="50800" bIns="50800" numCol="1" spcCol="38100" rtlCol="0" anchor="t">
        <a:normAutofit/>
      </a:bodyPr>
      <a:lstStyle>
        <a:defPPr marL="0" marR="0" indent="0" algn="l" defTabSz="457200" rtl="0" fontAlgn="auto" latinLnBrk="0" hangingPunct="0">
          <a:spcBef>
            <a:spcPts val="0"/>
          </a:spcBef>
          <a:spcAft>
            <a:spcPts val="0"/>
          </a:spcAft>
          <a:buClrTx/>
          <a:buSzTx/>
          <a:buFontTx/>
          <a:buNone/>
          <a:tabLst/>
          <a:defRPr kumimoji="0" sz="2000" b="0" i="0" u="none" strike="noStrike" cap="none" spc="0" normalizeH="0" baseline="0" dirty="0" err="1" smtClean="0">
            <a:ln>
              <a:noFill/>
            </a:ln>
            <a:solidFill>
              <a:srgbClr val="132421"/>
            </a:solidFill>
            <a:effectLst/>
            <a:uFill>
              <a:solidFill>
                <a:srgbClr val="132421"/>
              </a:solidFill>
            </a:uFill>
            <a:ea typeface="Silka Light"/>
            <a:cs typeface="Silka Light"/>
            <a:sym typeface="Silka Light"/>
          </a:defRPr>
        </a:def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Emplacement xmlns="0f1cb922-524b-4a63-a729-f715e5c73bc5" xsi:nil="true"/>
  </documentManagement>
</p:properties>
</file>

<file path=customXml/itemProps1.xml><?xml version="1.0" encoding="utf-8"?>
<ds:datastoreItem xmlns:ds="http://schemas.openxmlformats.org/officeDocument/2006/customXml" ds:itemID="{F29BE299-EDB4-4498-9348-78B38A1ADE85}"/>
</file>

<file path=customXml/itemProps2.xml><?xml version="1.0" encoding="utf-8"?>
<ds:datastoreItem xmlns:ds="http://schemas.openxmlformats.org/officeDocument/2006/customXml" ds:itemID="{72817100-F58E-4195-BA3F-F500DE4468FF}"/>
</file>

<file path=customXml/itemProps3.xml><?xml version="1.0" encoding="utf-8"?>
<ds:datastoreItem xmlns:ds="http://schemas.openxmlformats.org/officeDocument/2006/customXml" ds:itemID="{0D651524-C4B4-4E07-AF73-5C611806ABF7}"/>
</file>

<file path=docMetadata/LabelInfo.xml><?xml version="1.0" encoding="utf-8"?>
<clbl:labelList xmlns:clbl="http://schemas.microsoft.com/office/2020/mipLabelMetadata">
  <clbl:label id="{8b77875e-5908-45a0-9cb4-dec9ae074618}" enabled="1" method="Privileged" siteId="{0f9e35db-544f-4f60-bdcc-5ea416e6dc70}" contentBits="0" removed="0"/>
</clbl:labelList>
</file>

<file path=docProps/app.xml><?xml version="1.0" encoding="utf-8"?>
<Properties xmlns="http://schemas.openxmlformats.org/officeDocument/2006/extended-properties" xmlns:vt="http://schemas.openxmlformats.org/officeDocument/2006/docPropsVTypes">
  <TotalTime>4</TotalTime>
  <Words>849</Words>
  <Application>Microsoft Office PowerPoint</Application>
  <PresentationFormat>Widescreen</PresentationFormat>
  <Paragraphs>86</Paragraphs>
  <Slides>23</Slides>
  <Notes>12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23</vt:i4>
      </vt:variant>
    </vt:vector>
  </HeadingPairs>
  <TitlesOfParts>
    <vt:vector size="45" baseType="lpstr">
      <vt:lpstr>Aptos</vt:lpstr>
      <vt:lpstr>Aptos Display</vt:lpstr>
      <vt:lpstr>Arial</vt:lpstr>
      <vt:lpstr>Arial Black</vt:lpstr>
      <vt:lpstr>Calibri</vt:lpstr>
      <vt:lpstr>Cambria</vt:lpstr>
      <vt:lpstr>Courier New</vt:lpstr>
      <vt:lpstr>Georgia</vt:lpstr>
      <vt:lpstr>Lucida Grande</vt:lpstr>
      <vt:lpstr>Open Sans Extrabold</vt:lpstr>
      <vt:lpstr>Raleway</vt:lpstr>
      <vt:lpstr>Roboto</vt:lpstr>
      <vt:lpstr>Segoe UI Semilight</vt:lpstr>
      <vt:lpstr>Silka Bold</vt:lpstr>
      <vt:lpstr>Silka Light</vt:lpstr>
      <vt:lpstr>Silka Regular</vt:lpstr>
      <vt:lpstr>Source Sans Pro</vt:lpstr>
      <vt:lpstr>Times</vt:lpstr>
      <vt:lpstr>Office Theme</vt:lpstr>
      <vt:lpstr>1_Office Theme</vt:lpstr>
      <vt:lpstr>2_Office Theme</vt:lpstr>
      <vt:lpstr>LR - MASTER - LAYOUT</vt:lpstr>
      <vt:lpstr>PowerPoint Presentation</vt:lpstr>
      <vt:lpstr>PowerPoint Presentation</vt:lpstr>
      <vt:lpstr>TITLE</vt:lpstr>
      <vt:lpstr>PowerPoint Presentation</vt:lpstr>
      <vt:lpstr>PowerPoint Presentation</vt:lpstr>
      <vt:lpstr>PowerPoint Presentation</vt:lpstr>
      <vt:lpstr>PowerPoint Presentation</vt:lpstr>
      <vt:lpstr>PowerPoint Presentation</vt:lpstr>
      <vt:lpstr>PowerPoint Presentation</vt:lpstr>
      <vt:lpstr>Satellite data – discovery and monitoring</vt:lpstr>
      <vt:lpstr>Satellite monitoring in the Arctic</vt:lpstr>
      <vt:lpstr>REMARCO</vt:lpstr>
      <vt:lpstr>PowerPoint Presentation</vt:lpstr>
      <vt:lpstr>               </vt:lpstr>
      <vt:lpstr>PowerPoint Presentation</vt:lpstr>
      <vt:lpstr>Condition and oil volume assessment</vt:lpstr>
      <vt:lpstr>PowerPoint Presentation</vt:lpstr>
      <vt:lpstr>PowerPoint Presentation</vt:lpstr>
      <vt:lpstr>“UNESCO appeals for ships to sign up to scientific mission to track health of world’s oceans” </vt:lpstr>
      <vt:lpstr>PowerPoint Presentation</vt:lpstr>
      <vt:lpstr>Recommendations</vt:lpstr>
      <vt:lpstr>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Bryan John Lintott</dc:creator>
  <cp:lastModifiedBy>Laverne Walker</cp:lastModifiedBy>
  <cp:revision>11</cp:revision>
  <cp:lastPrinted>2025-01-20T15:30:14Z</cp:lastPrinted>
  <dcterms:created xsi:type="dcterms:W3CDTF">2024-12-11T11:36:20Z</dcterms:created>
  <dcterms:modified xsi:type="dcterms:W3CDTF">2025-10-14T12:17:26Z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ies>
</file>