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4" r:id="rId5"/>
  </p:sldMasterIdLst>
  <p:notesMasterIdLst>
    <p:notesMasterId r:id="rId12"/>
  </p:notesMasterIdLst>
  <p:sldIdLst>
    <p:sldId id="286" r:id="rId6"/>
    <p:sldId id="276" r:id="rId7"/>
    <p:sldId id="290" r:id="rId8"/>
    <p:sldId id="292" r:id="rId9"/>
    <p:sldId id="291" r:id="rId10"/>
    <p:sldId id="28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C14184-E266-B42B-5263-75521B43AF13}" v="286" dt="2025-10-14T13:13:50.714"/>
    <p1510:client id="{45880883-897A-4916-BEFC-953E335B8CF6}" v="1" dt="2025-10-14T17:21:03.984"/>
    <p1510:client id="{53406B3A-0F1E-5B1F-CB2C-14CB4F041428}" v="21" dt="2025-10-14T17:24:15.013"/>
    <p1510:client id="{820FC445-5A38-AB12-8AAB-423C96E4B767}" v="15" dt="2025-10-15T11:34:24.084"/>
    <p1510:client id="{C0175152-A3E6-2DB1-F6FC-09D25CAAC1F1}" v="64" dt="2025-10-14T21:23:35.327"/>
    <p1510:client id="{D3632A87-CE35-18B2-D926-1F6CA67B7540}" v="206" dt="2025-10-15T02:29:36.2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verne Walker" userId="S::laverne.walker@un.org::d5031133-77de-4c48-bdfe-f61d33eb3bed" providerId="AD" clId="Web-{C0175152-A3E6-2DB1-F6FC-09D25CAAC1F1}"/>
    <pc:docChg chg="delSld modSld">
      <pc:chgData name="Laverne Walker" userId="S::laverne.walker@un.org::d5031133-77de-4c48-bdfe-f61d33eb3bed" providerId="AD" clId="Web-{C0175152-A3E6-2DB1-F6FC-09D25CAAC1F1}" dt="2025-10-14T21:23:35.327" v="63"/>
      <pc:docMkLst>
        <pc:docMk/>
      </pc:docMkLst>
      <pc:sldChg chg="del">
        <pc:chgData name="Laverne Walker" userId="S::laverne.walker@un.org::d5031133-77de-4c48-bdfe-f61d33eb3bed" providerId="AD" clId="Web-{C0175152-A3E6-2DB1-F6FC-09D25CAAC1F1}" dt="2025-10-14T21:23:35.327" v="63"/>
        <pc:sldMkLst>
          <pc:docMk/>
          <pc:sldMk cId="3987029704" sldId="280"/>
        </pc:sldMkLst>
      </pc:sldChg>
      <pc:sldChg chg="modSp">
        <pc:chgData name="Laverne Walker" userId="S::laverne.walker@un.org::d5031133-77de-4c48-bdfe-f61d33eb3bed" providerId="AD" clId="Web-{C0175152-A3E6-2DB1-F6FC-09D25CAAC1F1}" dt="2025-10-14T20:39:42.079" v="62" actId="20577"/>
        <pc:sldMkLst>
          <pc:docMk/>
          <pc:sldMk cId="3970076924" sldId="291"/>
        </pc:sldMkLst>
        <pc:spChg chg="mod">
          <ac:chgData name="Laverne Walker" userId="S::laverne.walker@un.org::d5031133-77de-4c48-bdfe-f61d33eb3bed" providerId="AD" clId="Web-{C0175152-A3E6-2DB1-F6FC-09D25CAAC1F1}" dt="2025-10-14T20:39:42.079" v="62" actId="20577"/>
          <ac:spMkLst>
            <pc:docMk/>
            <pc:sldMk cId="3970076924" sldId="291"/>
            <ac:spMk id="5" creationId="{36DD90B8-4FF0-51F7-C2A2-35210BB90C1B}"/>
          </ac:spMkLst>
        </pc:spChg>
      </pc:sldChg>
    </pc:docChg>
  </pc:docChgLst>
  <pc:docChgLst>
    <pc:chgData name="Laverne Walker" userId="S::laverne.walker@un.org::d5031133-77de-4c48-bdfe-f61d33eb3bed" providerId="AD" clId="Web-{3C8C84E1-5458-3335-ED71-F29D03D2DDE3}"/>
    <pc:docChg chg="modSld">
      <pc:chgData name="Laverne Walker" userId="S::laverne.walker@un.org::d5031133-77de-4c48-bdfe-f61d33eb3bed" providerId="AD" clId="Web-{3C8C84E1-5458-3335-ED71-F29D03D2DDE3}" dt="2025-10-11T18:36:59.091" v="9" actId="1076"/>
      <pc:docMkLst>
        <pc:docMk/>
      </pc:docMkLst>
      <pc:sldChg chg="addSp delSp modSp">
        <pc:chgData name="Laverne Walker" userId="S::laverne.walker@un.org::d5031133-77de-4c48-bdfe-f61d33eb3bed" providerId="AD" clId="Web-{3C8C84E1-5458-3335-ED71-F29D03D2DDE3}" dt="2025-10-11T18:36:59.091" v="9" actId="1076"/>
        <pc:sldMkLst>
          <pc:docMk/>
          <pc:sldMk cId="3518267337" sldId="286"/>
        </pc:sldMkLst>
        <pc:spChg chg="add mod">
          <ac:chgData name="Laverne Walker" userId="S::laverne.walker@un.org::d5031133-77de-4c48-bdfe-f61d33eb3bed" providerId="AD" clId="Web-{3C8C84E1-5458-3335-ED71-F29D03D2DDE3}" dt="2025-10-11T18:36:59.091" v="9" actId="1076"/>
          <ac:spMkLst>
            <pc:docMk/>
            <pc:sldMk cId="3518267337" sldId="286"/>
            <ac:spMk id="8" creationId="{7FC1CC70-2D23-E287-306F-D6DE39C6C2FC}"/>
          </ac:spMkLst>
        </pc:spChg>
      </pc:sldChg>
    </pc:docChg>
  </pc:docChgLst>
  <pc:docChgLst>
    <pc:chgData name="Christopher Corbin" userId="S::christopher.corbin@un.org::5d8a6f8c-4d5e-4e7a-a51a-5e6eeb53c9d9" providerId="AD" clId="Web-{9368F027-85FA-47A7-D29B-814A91B16663}"/>
    <pc:docChg chg="modSld">
      <pc:chgData name="Christopher Corbin" userId="S::christopher.corbin@un.org::5d8a6f8c-4d5e-4e7a-a51a-5e6eeb53c9d9" providerId="AD" clId="Web-{9368F027-85FA-47A7-D29B-814A91B16663}" dt="2025-10-11T22:03:01.176" v="5"/>
      <pc:docMkLst>
        <pc:docMk/>
      </pc:docMkLst>
      <pc:sldChg chg="addSp delSp modSp">
        <pc:chgData name="Christopher Corbin" userId="S::christopher.corbin@un.org::5d8a6f8c-4d5e-4e7a-a51a-5e6eeb53c9d9" providerId="AD" clId="Web-{9368F027-85FA-47A7-D29B-814A91B16663}" dt="2025-10-11T22:03:01.176" v="5"/>
        <pc:sldMkLst>
          <pc:docMk/>
          <pc:sldMk cId="2199652467" sldId="283"/>
        </pc:sldMkLst>
        <pc:spChg chg="add">
          <ac:chgData name="Christopher Corbin" userId="S::christopher.corbin@un.org::5d8a6f8c-4d5e-4e7a-a51a-5e6eeb53c9d9" providerId="AD" clId="Web-{9368F027-85FA-47A7-D29B-814A91B16663}" dt="2025-10-11T22:03:01.176" v="5"/>
          <ac:spMkLst>
            <pc:docMk/>
            <pc:sldMk cId="2199652467" sldId="283"/>
            <ac:spMk id="7" creationId="{D2CAB473-1D70-D94C-FB69-3F7EBEDF009F}"/>
          </ac:spMkLst>
        </pc:spChg>
      </pc:sldChg>
    </pc:docChg>
  </pc:docChgLst>
  <pc:docChgLst>
    <pc:chgData name="Laverne Walker" userId="d5031133-77de-4c48-bdfe-f61d33eb3bed" providerId="ADAL" clId="{135004AA-915B-4DE3-9F4A-F6A95C940D82}"/>
    <pc:docChg chg="undo custSel addSld delSld modSld delMainMaster">
      <pc:chgData name="Laverne Walker" userId="d5031133-77de-4c48-bdfe-f61d33eb3bed" providerId="ADAL" clId="{135004AA-915B-4DE3-9F4A-F6A95C940D82}" dt="2025-10-14T17:24:30.250" v="250" actId="2696"/>
      <pc:docMkLst>
        <pc:docMk/>
      </pc:docMkLst>
      <pc:sldChg chg="add">
        <pc:chgData name="Laverne Walker" userId="d5031133-77de-4c48-bdfe-f61d33eb3bed" providerId="ADAL" clId="{135004AA-915B-4DE3-9F4A-F6A95C940D82}" dt="2025-10-14T17:21:03.975" v="160"/>
        <pc:sldMkLst>
          <pc:docMk/>
          <pc:sldMk cId="12098450" sldId="276"/>
        </pc:sldMkLst>
      </pc:sldChg>
      <pc:sldChg chg="addSp modSp add del mod">
        <pc:chgData name="Laverne Walker" userId="d5031133-77de-4c48-bdfe-f61d33eb3bed" providerId="ADAL" clId="{135004AA-915B-4DE3-9F4A-F6A95C940D82}" dt="2025-10-14T17:24:30.250" v="250" actId="2696"/>
        <pc:sldMkLst>
          <pc:docMk/>
          <pc:sldMk cId="1065280575" sldId="277"/>
        </pc:sldMkLst>
      </pc:sldChg>
      <pc:sldChg chg="addSp delSp modSp add mod">
        <pc:chgData name="Laverne Walker" userId="d5031133-77de-4c48-bdfe-f61d33eb3bed" providerId="ADAL" clId="{135004AA-915B-4DE3-9F4A-F6A95C940D82}" dt="2025-10-14T17:24:22.156" v="249" actId="20577"/>
        <pc:sldMkLst>
          <pc:docMk/>
          <pc:sldMk cId="3987029704" sldId="280"/>
        </pc:sldMkLst>
        <pc:spChg chg="mod">
          <ac:chgData name="Laverne Walker" userId="d5031133-77de-4c48-bdfe-f61d33eb3bed" providerId="ADAL" clId="{135004AA-915B-4DE3-9F4A-F6A95C940D82}" dt="2025-10-14T17:24:22.156" v="249" actId="20577"/>
          <ac:spMkLst>
            <pc:docMk/>
            <pc:sldMk cId="3987029704" sldId="280"/>
            <ac:spMk id="3" creationId="{CA2ABA1B-AEF5-34D6-0339-0BBC1C940244}"/>
          </ac:spMkLst>
        </pc:spChg>
      </pc:sldChg>
      <pc:sldChg chg="add">
        <pc:chgData name="Laverne Walker" userId="d5031133-77de-4c48-bdfe-f61d33eb3bed" providerId="ADAL" clId="{135004AA-915B-4DE3-9F4A-F6A95C940D82}" dt="2025-10-10T18:02:11.454" v="48"/>
        <pc:sldMkLst>
          <pc:docMk/>
          <pc:sldMk cId="2199652467" sldId="283"/>
        </pc:sldMkLst>
      </pc:sldChg>
      <pc:sldChg chg="addSp delSp modSp add mod modAnim">
        <pc:chgData name="Laverne Walker" userId="d5031133-77de-4c48-bdfe-f61d33eb3bed" providerId="ADAL" clId="{135004AA-915B-4DE3-9F4A-F6A95C940D82}" dt="2025-10-10T18:05:35.317" v="61" actId="478"/>
        <pc:sldMkLst>
          <pc:docMk/>
          <pc:sldMk cId="3518267337" sldId="286"/>
        </pc:sldMkLst>
        <pc:spChg chg="mod">
          <ac:chgData name="Laverne Walker" userId="d5031133-77de-4c48-bdfe-f61d33eb3bed" providerId="ADAL" clId="{135004AA-915B-4DE3-9F4A-F6A95C940D82}" dt="2025-10-10T18:05:11.261" v="59" actId="27636"/>
          <ac:spMkLst>
            <pc:docMk/>
            <pc:sldMk cId="3518267337" sldId="286"/>
            <ac:spMk id="4" creationId="{E3B1CB88-F6E5-498C-8CFE-025D5B9360DA}"/>
          </ac:spMkLst>
        </pc:spChg>
        <pc:picChg chg="add mod">
          <ac:chgData name="Laverne Walker" userId="d5031133-77de-4c48-bdfe-f61d33eb3bed" providerId="ADAL" clId="{135004AA-915B-4DE3-9F4A-F6A95C940D82}" dt="2025-10-10T18:05:28.717" v="60" actId="1076"/>
          <ac:picMkLst>
            <pc:docMk/>
            <pc:sldMk cId="3518267337" sldId="286"/>
            <ac:picMk id="7" creationId="{87FED1CC-8EF9-98AB-145F-4A4C73BF540A}"/>
          </ac:picMkLst>
        </pc:picChg>
      </pc:sldChg>
      <pc:sldChg chg="addSp modSp add del mod">
        <pc:chgData name="Laverne Walker" userId="d5031133-77de-4c48-bdfe-f61d33eb3bed" providerId="ADAL" clId="{135004AA-915B-4DE3-9F4A-F6A95C940D82}" dt="2025-10-14T17:22:34.560" v="163" actId="2696"/>
        <pc:sldMkLst>
          <pc:docMk/>
          <pc:sldMk cId="2255725437" sldId="287"/>
        </pc:sldMkLst>
      </pc:sldChg>
      <pc:sldChg chg="modSp add del mod">
        <pc:chgData name="Laverne Walker" userId="d5031133-77de-4c48-bdfe-f61d33eb3bed" providerId="ADAL" clId="{135004AA-915B-4DE3-9F4A-F6A95C940D82}" dt="2025-10-14T17:21:20.222" v="161" actId="2696"/>
        <pc:sldMkLst>
          <pc:docMk/>
          <pc:sldMk cId="695821948" sldId="288"/>
        </pc:sldMkLst>
      </pc:sldChg>
      <pc:sldChg chg="modSp add del mod">
        <pc:chgData name="Laverne Walker" userId="d5031133-77de-4c48-bdfe-f61d33eb3bed" providerId="ADAL" clId="{135004AA-915B-4DE3-9F4A-F6A95C940D82}" dt="2025-10-14T17:21:24.431" v="162" actId="2696"/>
        <pc:sldMkLst>
          <pc:docMk/>
          <pc:sldMk cId="3548315488" sldId="289"/>
        </pc:sldMkLst>
      </pc:sldChg>
      <pc:sldChg chg="addSp delSp modSp add mod setBg">
        <pc:chgData name="Laverne Walker" userId="d5031133-77de-4c48-bdfe-f61d33eb3bed" providerId="ADAL" clId="{135004AA-915B-4DE3-9F4A-F6A95C940D82}" dt="2025-10-10T18:21:15.883" v="151" actId="26606"/>
        <pc:sldMkLst>
          <pc:docMk/>
          <pc:sldMk cId="2050247668" sldId="290"/>
        </pc:sldMkLst>
        <pc:spChg chg="mod">
          <ac:chgData name="Laverne Walker" userId="d5031133-77de-4c48-bdfe-f61d33eb3bed" providerId="ADAL" clId="{135004AA-915B-4DE3-9F4A-F6A95C940D82}" dt="2025-10-10T18:21:15.883" v="151" actId="26606"/>
          <ac:spMkLst>
            <pc:docMk/>
            <pc:sldMk cId="2050247668" sldId="290"/>
            <ac:spMk id="2" creationId="{92383C80-5E94-6642-944D-39E20AA13BB1}"/>
          </ac:spMkLst>
        </pc:spChg>
        <pc:spChg chg="mod">
          <ac:chgData name="Laverne Walker" userId="d5031133-77de-4c48-bdfe-f61d33eb3bed" providerId="ADAL" clId="{135004AA-915B-4DE3-9F4A-F6A95C940D82}" dt="2025-10-10T18:21:15.883" v="151" actId="26606"/>
          <ac:spMkLst>
            <pc:docMk/>
            <pc:sldMk cId="2050247668" sldId="290"/>
            <ac:spMk id="4" creationId="{84311A9D-6EA3-DF30-681A-15F071F00866}"/>
          </ac:spMkLst>
        </pc:spChg>
        <pc:spChg chg="mod">
          <ac:chgData name="Laverne Walker" userId="d5031133-77de-4c48-bdfe-f61d33eb3bed" providerId="ADAL" clId="{135004AA-915B-4DE3-9F4A-F6A95C940D82}" dt="2025-10-10T18:21:15.883" v="151" actId="26606"/>
          <ac:spMkLst>
            <pc:docMk/>
            <pc:sldMk cId="2050247668" sldId="290"/>
            <ac:spMk id="6" creationId="{058C0E21-A22C-5517-3396-A41E37215AE8}"/>
          </ac:spMkLst>
        </pc:spChg>
        <pc:spChg chg="add">
          <ac:chgData name="Laverne Walker" userId="d5031133-77de-4c48-bdfe-f61d33eb3bed" providerId="ADAL" clId="{135004AA-915B-4DE3-9F4A-F6A95C940D82}" dt="2025-10-10T18:21:15.883" v="151" actId="26606"/>
          <ac:spMkLst>
            <pc:docMk/>
            <pc:sldMk cId="2050247668" sldId="290"/>
            <ac:spMk id="71" creationId="{9FF4A234-29BA-4B70-BFC0-64FBB64F2A7B}"/>
          </ac:spMkLst>
        </pc:spChg>
        <pc:spChg chg="add">
          <ac:chgData name="Laverne Walker" userId="d5031133-77de-4c48-bdfe-f61d33eb3bed" providerId="ADAL" clId="{135004AA-915B-4DE3-9F4A-F6A95C940D82}" dt="2025-10-10T18:21:15.883" v="151" actId="26606"/>
          <ac:spMkLst>
            <pc:docMk/>
            <pc:sldMk cId="2050247668" sldId="290"/>
            <ac:spMk id="73" creationId="{CDA16EB2-8F47-4759-A206-DA4D0FF38EDF}"/>
          </ac:spMkLst>
        </pc:spChg>
        <pc:grpChg chg="add">
          <ac:chgData name="Laverne Walker" userId="d5031133-77de-4c48-bdfe-f61d33eb3bed" providerId="ADAL" clId="{135004AA-915B-4DE3-9F4A-F6A95C940D82}" dt="2025-10-10T18:21:15.883" v="151" actId="26606"/>
          <ac:grpSpMkLst>
            <pc:docMk/>
            <pc:sldMk cId="2050247668" sldId="290"/>
            <ac:grpSpMk id="12" creationId="{71AFD227-869A-489C-A9B5-3F0498DF3C0C}"/>
          </ac:grpSpMkLst>
        </pc:grpChg>
        <pc:graphicFrameChg chg="add">
          <ac:chgData name="Laverne Walker" userId="d5031133-77de-4c48-bdfe-f61d33eb3bed" providerId="ADAL" clId="{135004AA-915B-4DE3-9F4A-F6A95C940D82}" dt="2025-10-10T18:21:15.883" v="151" actId="26606"/>
          <ac:graphicFrameMkLst>
            <pc:docMk/>
            <pc:sldMk cId="2050247668" sldId="290"/>
            <ac:graphicFrameMk id="8" creationId="{C911A6B7-D974-A876-93CE-A5EEBB38594F}"/>
          </ac:graphicFrameMkLst>
        </pc:graphicFrameChg>
      </pc:sldChg>
      <pc:sldChg chg="modSp add mod">
        <pc:chgData name="Laverne Walker" userId="d5031133-77de-4c48-bdfe-f61d33eb3bed" providerId="ADAL" clId="{135004AA-915B-4DE3-9F4A-F6A95C940D82}" dt="2025-10-10T18:22:26.667" v="158"/>
        <pc:sldMkLst>
          <pc:docMk/>
          <pc:sldMk cId="3970076924" sldId="291"/>
        </pc:sldMkLst>
        <pc:spChg chg="mod">
          <ac:chgData name="Laverne Walker" userId="d5031133-77de-4c48-bdfe-f61d33eb3bed" providerId="ADAL" clId="{135004AA-915B-4DE3-9F4A-F6A95C940D82}" dt="2025-10-10T18:22:08.891" v="156"/>
          <ac:spMkLst>
            <pc:docMk/>
            <pc:sldMk cId="3970076924" sldId="291"/>
            <ac:spMk id="4" creationId="{84311A9D-6EA3-DF30-681A-15F071F00866}"/>
          </ac:spMkLst>
        </pc:spChg>
        <pc:spChg chg="mod">
          <ac:chgData name="Laverne Walker" userId="d5031133-77de-4c48-bdfe-f61d33eb3bed" providerId="ADAL" clId="{135004AA-915B-4DE3-9F4A-F6A95C940D82}" dt="2025-10-10T18:22:26.667" v="158"/>
          <ac:spMkLst>
            <pc:docMk/>
            <pc:sldMk cId="3970076924" sldId="291"/>
            <ac:spMk id="5" creationId="{36DD90B8-4FF0-51F7-C2A2-35210BB90C1B}"/>
          </ac:spMkLst>
        </pc:spChg>
      </pc:sldChg>
      <pc:sldChg chg="delSp mod">
        <pc:chgData name="Laverne Walker" userId="d5031133-77de-4c48-bdfe-f61d33eb3bed" providerId="ADAL" clId="{135004AA-915B-4DE3-9F4A-F6A95C940D82}" dt="2025-10-14T17:22:58.100" v="165" actId="478"/>
        <pc:sldMkLst>
          <pc:docMk/>
          <pc:sldMk cId="1157570937" sldId="292"/>
        </pc:sldMkLst>
        <pc:spChg chg="del">
          <ac:chgData name="Laverne Walker" userId="d5031133-77de-4c48-bdfe-f61d33eb3bed" providerId="ADAL" clId="{135004AA-915B-4DE3-9F4A-F6A95C940D82}" dt="2025-10-14T17:22:58.100" v="165" actId="478"/>
          <ac:spMkLst>
            <pc:docMk/>
            <pc:sldMk cId="1157570937" sldId="292"/>
            <ac:spMk id="7" creationId="{3844CCAE-5647-3A8C-1BC1-0C06A732A20F}"/>
          </ac:spMkLst>
        </pc:spChg>
        <pc:spChg chg="del">
          <ac:chgData name="Laverne Walker" userId="d5031133-77de-4c48-bdfe-f61d33eb3bed" providerId="ADAL" clId="{135004AA-915B-4DE3-9F4A-F6A95C940D82}" dt="2025-10-14T17:22:55.246" v="164" actId="478"/>
          <ac:spMkLst>
            <pc:docMk/>
            <pc:sldMk cId="1157570937" sldId="292"/>
            <ac:spMk id="8" creationId="{E8087F77-2266-31D8-BA0D-46DB30133C27}"/>
          </ac:spMkLst>
        </pc:spChg>
      </pc:sldChg>
      <pc:sldMasterChg chg="delSldLayout">
        <pc:chgData name="Laverne Walker" userId="d5031133-77de-4c48-bdfe-f61d33eb3bed" providerId="ADAL" clId="{135004AA-915B-4DE3-9F4A-F6A95C940D82}" dt="2025-10-14T17:24:30.250" v="250" actId="2696"/>
        <pc:sldMasterMkLst>
          <pc:docMk/>
          <pc:sldMasterMk cId="3268805814" sldId="2147483660"/>
        </pc:sldMasterMkLst>
        <pc:sldLayoutChg chg="del">
          <pc:chgData name="Laverne Walker" userId="d5031133-77de-4c48-bdfe-f61d33eb3bed" providerId="ADAL" clId="{135004AA-915B-4DE3-9F4A-F6A95C940D82}" dt="2025-10-14T17:24:30.250" v="250" actId="2696"/>
          <pc:sldLayoutMkLst>
            <pc:docMk/>
            <pc:sldMasterMk cId="3268805814" sldId="2147483660"/>
            <pc:sldLayoutMk cId="1659570507" sldId="2147483679"/>
          </pc:sldLayoutMkLst>
        </pc:sldLayoutChg>
      </pc:sldMasterChg>
    </pc:docChg>
  </pc:docChgLst>
  <pc:docChgLst>
    <pc:chgData name="Laverne Walker" userId="S::laverne.walker@un.org::d5031133-77de-4c48-bdfe-f61d33eb3bed" providerId="AD" clId="Web-{820FC445-5A38-AB12-8AAB-423C96E4B767}"/>
    <pc:docChg chg="modSld">
      <pc:chgData name="Laverne Walker" userId="S::laverne.walker@un.org::d5031133-77de-4c48-bdfe-f61d33eb3bed" providerId="AD" clId="Web-{820FC445-5A38-AB12-8AAB-423C96E4B767}" dt="2025-10-15T11:34:24.084" v="16" actId="20577"/>
      <pc:docMkLst>
        <pc:docMk/>
      </pc:docMkLst>
      <pc:sldChg chg="modSp">
        <pc:chgData name="Laverne Walker" userId="S::laverne.walker@un.org::d5031133-77de-4c48-bdfe-f61d33eb3bed" providerId="AD" clId="Web-{820FC445-5A38-AB12-8AAB-423C96E4B767}" dt="2025-10-15T11:34:24.084" v="16" actId="20577"/>
        <pc:sldMkLst>
          <pc:docMk/>
          <pc:sldMk cId="3970076924" sldId="291"/>
        </pc:sldMkLst>
        <pc:spChg chg="mod">
          <ac:chgData name="Laverne Walker" userId="S::laverne.walker@un.org::d5031133-77de-4c48-bdfe-f61d33eb3bed" providerId="AD" clId="Web-{820FC445-5A38-AB12-8AAB-423C96E4B767}" dt="2025-10-15T11:34:24.084" v="16" actId="20577"/>
          <ac:spMkLst>
            <pc:docMk/>
            <pc:sldMk cId="3970076924" sldId="291"/>
            <ac:spMk id="5" creationId="{36DD90B8-4FF0-51F7-C2A2-35210BB90C1B}"/>
          </ac:spMkLst>
        </pc:spChg>
      </pc:sldChg>
    </pc:docChg>
  </pc:docChgLst>
  <pc:docChgLst>
    <pc:chgData name="Laverne Walker" userId="S::laverne.walker@un.org::d5031133-77de-4c48-bdfe-f61d33eb3bed" providerId="AD" clId="Web-{53406B3A-0F1E-5B1F-CB2C-14CB4F041428}"/>
    <pc:docChg chg="addSld delSld modSld">
      <pc:chgData name="Laverne Walker" userId="S::laverne.walker@un.org::d5031133-77de-4c48-bdfe-f61d33eb3bed" providerId="AD" clId="Web-{53406B3A-0F1E-5B1F-CB2C-14CB4F041428}" dt="2025-10-14T17:24:15.013" v="17"/>
      <pc:docMkLst>
        <pc:docMk/>
      </pc:docMkLst>
      <pc:sldChg chg="addSp delSp modSp">
        <pc:chgData name="Laverne Walker" userId="S::laverne.walker@un.org::d5031133-77de-4c48-bdfe-f61d33eb3bed" providerId="AD" clId="Web-{53406B3A-0F1E-5B1F-CB2C-14CB4F041428}" dt="2025-10-14T17:24:15.013" v="17"/>
        <pc:sldMkLst>
          <pc:docMk/>
          <pc:sldMk cId="2255725437" sldId="287"/>
        </pc:sldMkLst>
        <pc:spChg chg="add del">
          <ac:chgData name="Laverne Walker" userId="S::laverne.walker@un.org::d5031133-77de-4c48-bdfe-f61d33eb3bed" providerId="AD" clId="Web-{53406B3A-0F1E-5B1F-CB2C-14CB4F041428}" dt="2025-10-14T17:24:15.013" v="17"/>
          <ac:spMkLst>
            <pc:docMk/>
            <pc:sldMk cId="2255725437" sldId="287"/>
            <ac:spMk id="5" creationId="{9C2A3ABB-8039-4363-861A-68FDA93DDBBB}"/>
          </ac:spMkLst>
        </pc:spChg>
        <pc:picChg chg="add del mod ord">
          <ac:chgData name="Laverne Walker" userId="S::laverne.walker@un.org::d5031133-77de-4c48-bdfe-f61d33eb3bed" providerId="AD" clId="Web-{53406B3A-0F1E-5B1F-CB2C-14CB4F041428}" dt="2025-10-14T17:23:41.544" v="13"/>
          <ac:picMkLst>
            <pc:docMk/>
            <pc:sldMk cId="2255725437" sldId="287"/>
            <ac:picMk id="7" creationId="{22DCBAAF-580A-B3B6-28B4-ED45AA7BFDF0}"/>
          </ac:picMkLst>
        </pc:picChg>
        <pc:picChg chg="add del mod ord">
          <ac:chgData name="Laverne Walker" userId="S::laverne.walker@un.org::d5031133-77de-4c48-bdfe-f61d33eb3bed" providerId="AD" clId="Web-{53406B3A-0F1E-5B1F-CB2C-14CB4F041428}" dt="2025-10-14T17:23:56.231" v="15"/>
          <ac:picMkLst>
            <pc:docMk/>
            <pc:sldMk cId="2255725437" sldId="287"/>
            <ac:picMk id="8" creationId="{BFF2968F-8590-AC8F-88B7-ECAC91D3ACEC}"/>
          </ac:picMkLst>
        </pc:picChg>
        <pc:picChg chg="add del mod ord">
          <ac:chgData name="Laverne Walker" userId="S::laverne.walker@un.org::d5031133-77de-4c48-bdfe-f61d33eb3bed" providerId="AD" clId="Web-{53406B3A-0F1E-5B1F-CB2C-14CB4F041428}" dt="2025-10-14T17:24:15.013" v="17"/>
          <ac:picMkLst>
            <pc:docMk/>
            <pc:sldMk cId="2255725437" sldId="287"/>
            <ac:picMk id="9" creationId="{6334465D-BD36-E65C-121B-CA3E0D0BE23F}"/>
          </ac:picMkLst>
        </pc:picChg>
      </pc:sldChg>
      <pc:sldChg chg="addSp delSp modSp new del mod setBg">
        <pc:chgData name="Laverne Walker" userId="S::laverne.walker@un.org::d5031133-77de-4c48-bdfe-f61d33eb3bed" providerId="AD" clId="Web-{53406B3A-0F1E-5B1F-CB2C-14CB4F041428}" dt="2025-10-14T17:23:17.028" v="11"/>
        <pc:sldMkLst>
          <pc:docMk/>
          <pc:sldMk cId="1115249371" sldId="293"/>
        </pc:sldMkLst>
        <pc:spChg chg="mod">
          <ac:chgData name="Laverne Walker" userId="S::laverne.walker@un.org::d5031133-77de-4c48-bdfe-f61d33eb3bed" providerId="AD" clId="Web-{53406B3A-0F1E-5B1F-CB2C-14CB4F041428}" dt="2025-10-14T17:22:59.028" v="10"/>
          <ac:spMkLst>
            <pc:docMk/>
            <pc:sldMk cId="1115249371" sldId="293"/>
            <ac:spMk id="2" creationId="{25D6587D-B4B1-3773-1F04-6AEE5A819C68}"/>
          </ac:spMkLst>
        </pc:spChg>
        <pc:spChg chg="del mod">
          <ac:chgData name="Laverne Walker" userId="S::laverne.walker@un.org::d5031133-77de-4c48-bdfe-f61d33eb3bed" providerId="AD" clId="Web-{53406B3A-0F1E-5B1F-CB2C-14CB4F041428}" dt="2025-10-14T17:21:18.636" v="3"/>
          <ac:spMkLst>
            <pc:docMk/>
            <pc:sldMk cId="1115249371" sldId="293"/>
            <ac:spMk id="3" creationId="{67E9B9ED-9F66-DDA4-E1A1-60A8FDB4E6E3}"/>
          </ac:spMkLst>
        </pc:spChg>
        <pc:spChg chg="del">
          <ac:chgData name="Laverne Walker" userId="S::laverne.walker@un.org::d5031133-77de-4c48-bdfe-f61d33eb3bed" providerId="AD" clId="Web-{53406B3A-0F1E-5B1F-CB2C-14CB4F041428}" dt="2025-10-14T17:20:35.104" v="1"/>
          <ac:spMkLst>
            <pc:docMk/>
            <pc:sldMk cId="1115249371" sldId="293"/>
            <ac:spMk id="4" creationId="{5314DD01-39FC-7FCE-2A71-D7D2D31DEEE2}"/>
          </ac:spMkLst>
        </pc:spChg>
        <pc:spChg chg="del mod">
          <ac:chgData name="Laverne Walker" userId="S::laverne.walker@un.org::d5031133-77de-4c48-bdfe-f61d33eb3bed" providerId="AD" clId="Web-{53406B3A-0F1E-5B1F-CB2C-14CB4F041428}" dt="2025-10-14T17:22:38.824" v="8"/>
          <ac:spMkLst>
            <pc:docMk/>
            <pc:sldMk cId="1115249371" sldId="293"/>
            <ac:spMk id="5" creationId="{B4B8478A-2878-7280-7197-83E90D2AFED5}"/>
          </ac:spMkLst>
        </pc:spChg>
        <pc:spChg chg="mod">
          <ac:chgData name="Laverne Walker" userId="S::laverne.walker@un.org::d5031133-77de-4c48-bdfe-f61d33eb3bed" providerId="AD" clId="Web-{53406B3A-0F1E-5B1F-CB2C-14CB4F041428}" dt="2025-10-14T17:22:59.028" v="10"/>
          <ac:spMkLst>
            <pc:docMk/>
            <pc:sldMk cId="1115249371" sldId="293"/>
            <ac:spMk id="6" creationId="{522D8C2A-018F-B95B-F43B-607507A3F13D}"/>
          </ac:spMkLst>
        </pc:spChg>
        <pc:spChg chg="mod">
          <ac:chgData name="Laverne Walker" userId="S::laverne.walker@un.org::d5031133-77de-4c48-bdfe-f61d33eb3bed" providerId="AD" clId="Web-{53406B3A-0F1E-5B1F-CB2C-14CB4F041428}" dt="2025-10-14T17:22:59.028" v="10"/>
          <ac:spMkLst>
            <pc:docMk/>
            <pc:sldMk cId="1115249371" sldId="293"/>
            <ac:spMk id="7" creationId="{8690E18F-A6B1-DFCD-E46A-19E62A9D3103}"/>
          </ac:spMkLst>
        </pc:spChg>
        <pc:spChg chg="add del">
          <ac:chgData name="Laverne Walker" userId="S::laverne.walker@un.org::d5031133-77de-4c48-bdfe-f61d33eb3bed" providerId="AD" clId="Web-{53406B3A-0F1E-5B1F-CB2C-14CB4F041428}" dt="2025-10-14T17:22:59.028" v="10"/>
          <ac:spMkLst>
            <pc:docMk/>
            <pc:sldMk cId="1115249371" sldId="293"/>
            <ac:spMk id="72" creationId="{945D478C-A9A5-4832-89D8-703607711BB1}"/>
          </ac:spMkLst>
        </pc:spChg>
        <pc:spChg chg="add del">
          <ac:chgData name="Laverne Walker" userId="S::laverne.walker@un.org::d5031133-77de-4c48-bdfe-f61d33eb3bed" providerId="AD" clId="Web-{53406B3A-0F1E-5B1F-CB2C-14CB4F041428}" dt="2025-10-14T17:22:59.028" v="10"/>
          <ac:spMkLst>
            <pc:docMk/>
            <pc:sldMk cId="1115249371" sldId="293"/>
            <ac:spMk id="74" creationId="{0FB7F7C0-216C-466B-8AF5-7744BB34005C}"/>
          </ac:spMkLst>
        </pc:spChg>
        <pc:grpChg chg="add del">
          <ac:chgData name="Laverne Walker" userId="S::laverne.walker@un.org::d5031133-77de-4c48-bdfe-f61d33eb3bed" providerId="AD" clId="Web-{53406B3A-0F1E-5B1F-CB2C-14CB4F041428}" dt="2025-10-14T17:22:59.028" v="10"/>
          <ac:grpSpMkLst>
            <pc:docMk/>
            <pc:sldMk cId="1115249371" sldId="293"/>
            <ac:grpSpMk id="13" creationId="{71AFD227-869A-489C-A9B5-3F0498DF3C0C}"/>
          </ac:grpSpMkLst>
        </pc:grpChg>
        <pc:grpChg chg="add del">
          <ac:chgData name="Laverne Walker" userId="S::laverne.walker@un.org::d5031133-77de-4c48-bdfe-f61d33eb3bed" providerId="AD" clId="Web-{53406B3A-0F1E-5B1F-CB2C-14CB4F041428}" dt="2025-10-14T17:22:59.028" v="10"/>
          <ac:grpSpMkLst>
            <pc:docMk/>
            <pc:sldMk cId="1115249371" sldId="293"/>
            <ac:grpSpMk id="76" creationId="{67A83510-2790-4866-911D-2E1588DF5FCC}"/>
          </ac:grpSpMkLst>
        </pc:grpChg>
        <pc:picChg chg="add mod ord">
          <ac:chgData name="Laverne Walker" userId="S::laverne.walker@un.org::d5031133-77de-4c48-bdfe-f61d33eb3bed" providerId="AD" clId="Web-{53406B3A-0F1E-5B1F-CB2C-14CB4F041428}" dt="2025-10-14T17:22:59.028" v="10"/>
          <ac:picMkLst>
            <pc:docMk/>
            <pc:sldMk cId="1115249371" sldId="293"/>
            <ac:picMk id="8" creationId="{D818BB88-E000-2AEF-74ED-F19C1C2B66B9}"/>
          </ac:picMkLst>
        </pc:picChg>
      </pc:sldChg>
    </pc:docChg>
  </pc:docChgLst>
  <pc:docChgLst>
    <pc:chgData name="Christopher Corbin" userId="S::christopher.corbin@un.org::5d8a6f8c-4d5e-4e7a-a51a-5e6eeb53c9d9" providerId="AD" clId="Web-{D3632A87-CE35-18B2-D926-1F6CA67B7540}"/>
    <pc:docChg chg="modSld">
      <pc:chgData name="Christopher Corbin" userId="S::christopher.corbin@un.org::5d8a6f8c-4d5e-4e7a-a51a-5e6eeb53c9d9" providerId="AD" clId="Web-{D3632A87-CE35-18B2-D926-1F6CA67B7540}" dt="2025-10-15T02:29:36.224" v="214" actId="20577"/>
      <pc:docMkLst>
        <pc:docMk/>
      </pc:docMkLst>
      <pc:sldChg chg="modSp">
        <pc:chgData name="Christopher Corbin" userId="S::christopher.corbin@un.org::5d8a6f8c-4d5e-4e7a-a51a-5e6eeb53c9d9" providerId="AD" clId="Web-{D3632A87-CE35-18B2-D926-1F6CA67B7540}" dt="2025-10-15T02:25:45.669" v="28" actId="1076"/>
        <pc:sldMkLst>
          <pc:docMk/>
          <pc:sldMk cId="12098450" sldId="276"/>
        </pc:sldMkLst>
        <pc:spChg chg="mod">
          <ac:chgData name="Christopher Corbin" userId="S::christopher.corbin@un.org::5d8a6f8c-4d5e-4e7a-a51a-5e6eeb53c9d9" providerId="AD" clId="Web-{D3632A87-CE35-18B2-D926-1F6CA67B7540}" dt="2025-10-15T02:25:45.669" v="28" actId="1076"/>
          <ac:spMkLst>
            <pc:docMk/>
            <pc:sldMk cId="12098450" sldId="276"/>
            <ac:spMk id="2" creationId="{1040232E-6F46-3778-0529-C5C3780D4E7A}"/>
          </ac:spMkLst>
        </pc:spChg>
      </pc:sldChg>
      <pc:sldChg chg="modSp">
        <pc:chgData name="Christopher Corbin" userId="S::christopher.corbin@un.org::5d8a6f8c-4d5e-4e7a-a51a-5e6eeb53c9d9" providerId="AD" clId="Web-{D3632A87-CE35-18B2-D926-1F6CA67B7540}" dt="2025-10-15T02:26:36.656" v="38" actId="20577"/>
        <pc:sldMkLst>
          <pc:docMk/>
          <pc:sldMk cId="2050247668" sldId="290"/>
        </pc:sldMkLst>
        <pc:graphicFrameChg chg="modGraphic">
          <ac:chgData name="Christopher Corbin" userId="S::christopher.corbin@un.org::5d8a6f8c-4d5e-4e7a-a51a-5e6eeb53c9d9" providerId="AD" clId="Web-{D3632A87-CE35-18B2-D926-1F6CA67B7540}" dt="2025-10-15T02:26:36.656" v="38" actId="20577"/>
          <ac:graphicFrameMkLst>
            <pc:docMk/>
            <pc:sldMk cId="2050247668" sldId="290"/>
            <ac:graphicFrameMk id="8" creationId="{C911A6B7-D974-A876-93CE-A5EEBB38594F}"/>
          </ac:graphicFrameMkLst>
        </pc:graphicFrameChg>
      </pc:sldChg>
      <pc:sldChg chg="modSp">
        <pc:chgData name="Christopher Corbin" userId="S::christopher.corbin@un.org::5d8a6f8c-4d5e-4e7a-a51a-5e6eeb53c9d9" providerId="AD" clId="Web-{D3632A87-CE35-18B2-D926-1F6CA67B7540}" dt="2025-10-15T02:29:36.224" v="214" actId="20577"/>
        <pc:sldMkLst>
          <pc:docMk/>
          <pc:sldMk cId="3970076924" sldId="291"/>
        </pc:sldMkLst>
        <pc:spChg chg="mod">
          <ac:chgData name="Christopher Corbin" userId="S::christopher.corbin@un.org::5d8a6f8c-4d5e-4e7a-a51a-5e6eeb53c9d9" providerId="AD" clId="Web-{D3632A87-CE35-18B2-D926-1F6CA67B7540}" dt="2025-10-15T02:29:36.224" v="214" actId="20577"/>
          <ac:spMkLst>
            <pc:docMk/>
            <pc:sldMk cId="3970076924" sldId="291"/>
            <ac:spMk id="5" creationId="{36DD90B8-4FF0-51F7-C2A2-35210BB90C1B}"/>
          </ac:spMkLst>
        </pc:spChg>
      </pc:sldChg>
      <pc:sldChg chg="modSp">
        <pc:chgData name="Christopher Corbin" userId="S::christopher.corbin@un.org::5d8a6f8c-4d5e-4e7a-a51a-5e6eeb53c9d9" providerId="AD" clId="Web-{D3632A87-CE35-18B2-D926-1F6CA67B7540}" dt="2025-10-15T02:28:18.519" v="149" actId="20577"/>
        <pc:sldMkLst>
          <pc:docMk/>
          <pc:sldMk cId="1157570937" sldId="292"/>
        </pc:sldMkLst>
        <pc:spChg chg="mod">
          <ac:chgData name="Christopher Corbin" userId="S::christopher.corbin@un.org::5d8a6f8c-4d5e-4e7a-a51a-5e6eeb53c9d9" providerId="AD" clId="Web-{D3632A87-CE35-18B2-D926-1F6CA67B7540}" dt="2025-10-15T02:27:16.251" v="57" actId="20577"/>
          <ac:spMkLst>
            <pc:docMk/>
            <pc:sldMk cId="1157570937" sldId="292"/>
            <ac:spMk id="2" creationId="{1F85AE0E-B530-82F5-1770-5B16A658F43D}"/>
          </ac:spMkLst>
        </pc:spChg>
        <pc:spChg chg="mod">
          <ac:chgData name="Christopher Corbin" userId="S::christopher.corbin@un.org::5d8a6f8c-4d5e-4e7a-a51a-5e6eeb53c9d9" providerId="AD" clId="Web-{D3632A87-CE35-18B2-D926-1F6CA67B7540}" dt="2025-10-15T02:28:18.519" v="149" actId="20577"/>
          <ac:spMkLst>
            <pc:docMk/>
            <pc:sldMk cId="1157570937" sldId="292"/>
            <ac:spMk id="3" creationId="{E5FC347B-60A6-DD41-669F-283A10B9F170}"/>
          </ac:spMkLst>
        </pc:spChg>
      </pc:sldChg>
    </pc:docChg>
  </pc:docChgLst>
  <pc:docChgLst>
    <pc:chgData name="Laverne Walker" userId="S::laverne.walker@un.org::d5031133-77de-4c48-bdfe-f61d33eb3bed" providerId="AD" clId="Web-{04C14184-E266-B42B-5263-75521B43AF13}"/>
    <pc:docChg chg="addSld modSld sldOrd">
      <pc:chgData name="Laverne Walker" userId="S::laverne.walker@un.org::d5031133-77de-4c48-bdfe-f61d33eb3bed" providerId="AD" clId="Web-{04C14184-E266-B42B-5263-75521B43AF13}" dt="2025-10-14T13:13:50.714" v="281" actId="20577"/>
      <pc:docMkLst>
        <pc:docMk/>
      </pc:docMkLst>
      <pc:sldChg chg="modSp">
        <pc:chgData name="Laverne Walker" userId="S::laverne.walker@un.org::d5031133-77de-4c48-bdfe-f61d33eb3bed" providerId="AD" clId="Web-{04C14184-E266-B42B-5263-75521B43AF13}" dt="2025-10-14T12:53:26.111" v="236" actId="1076"/>
        <pc:sldMkLst>
          <pc:docMk/>
          <pc:sldMk cId="1065280575" sldId="277"/>
        </pc:sldMkLst>
        <pc:spChg chg="mod">
          <ac:chgData name="Laverne Walker" userId="S::laverne.walker@un.org::d5031133-77de-4c48-bdfe-f61d33eb3bed" providerId="AD" clId="Web-{04C14184-E266-B42B-5263-75521B43AF13}" dt="2025-10-14T12:53:26.111" v="236" actId="1076"/>
          <ac:spMkLst>
            <pc:docMk/>
            <pc:sldMk cId="1065280575" sldId="277"/>
            <ac:spMk id="3" creationId="{ECC8AA23-D8D0-93BE-5C5F-103A750B0D2F}"/>
          </ac:spMkLst>
        </pc:spChg>
      </pc:sldChg>
      <pc:sldChg chg="modSp">
        <pc:chgData name="Laverne Walker" userId="S::laverne.walker@un.org::d5031133-77de-4c48-bdfe-f61d33eb3bed" providerId="AD" clId="Web-{04C14184-E266-B42B-5263-75521B43AF13}" dt="2025-10-14T12:53:01.907" v="235" actId="14100"/>
        <pc:sldMkLst>
          <pc:docMk/>
          <pc:sldMk cId="2255725437" sldId="287"/>
        </pc:sldMkLst>
        <pc:spChg chg="mod">
          <ac:chgData name="Laverne Walker" userId="S::laverne.walker@un.org::d5031133-77de-4c48-bdfe-f61d33eb3bed" providerId="AD" clId="Web-{04C14184-E266-B42B-5263-75521B43AF13}" dt="2025-10-14T12:52:56.548" v="234" actId="14100"/>
          <ac:spMkLst>
            <pc:docMk/>
            <pc:sldMk cId="2255725437" sldId="287"/>
            <ac:spMk id="2" creationId="{338A15DE-D135-0710-9984-A0A55E960CB0}"/>
          </ac:spMkLst>
        </pc:spChg>
        <pc:spChg chg="mod">
          <ac:chgData name="Laverne Walker" userId="S::laverne.walker@un.org::d5031133-77de-4c48-bdfe-f61d33eb3bed" providerId="AD" clId="Web-{04C14184-E266-B42B-5263-75521B43AF13}" dt="2025-10-14T12:53:01.907" v="235" actId="14100"/>
          <ac:spMkLst>
            <pc:docMk/>
            <pc:sldMk cId="2255725437" sldId="287"/>
            <ac:spMk id="3" creationId="{ECC8AA23-D8D0-93BE-5C5F-103A750B0D2F}"/>
          </ac:spMkLst>
        </pc:spChg>
      </pc:sldChg>
      <pc:sldChg chg="modSp">
        <pc:chgData name="Laverne Walker" userId="S::laverne.walker@un.org::d5031133-77de-4c48-bdfe-f61d33eb3bed" providerId="AD" clId="Web-{04C14184-E266-B42B-5263-75521B43AF13}" dt="2025-10-14T12:51:39.561" v="230" actId="14100"/>
        <pc:sldMkLst>
          <pc:docMk/>
          <pc:sldMk cId="695821948" sldId="288"/>
        </pc:sldMkLst>
        <pc:spChg chg="mod">
          <ac:chgData name="Laverne Walker" userId="S::laverne.walker@un.org::d5031133-77de-4c48-bdfe-f61d33eb3bed" providerId="AD" clId="Web-{04C14184-E266-B42B-5263-75521B43AF13}" dt="2025-10-14T12:51:39.561" v="230" actId="14100"/>
          <ac:spMkLst>
            <pc:docMk/>
            <pc:sldMk cId="695821948" sldId="288"/>
            <ac:spMk id="3" creationId="{2E43F97B-5D7E-1D85-B157-9C127A3F14AA}"/>
          </ac:spMkLst>
        </pc:spChg>
      </pc:sldChg>
      <pc:sldChg chg="modSp">
        <pc:chgData name="Laverne Walker" userId="S::laverne.walker@un.org::d5031133-77de-4c48-bdfe-f61d33eb3bed" providerId="AD" clId="Web-{04C14184-E266-B42B-5263-75521B43AF13}" dt="2025-10-14T12:51:22.310" v="226" actId="14100"/>
        <pc:sldMkLst>
          <pc:docMk/>
          <pc:sldMk cId="3548315488" sldId="289"/>
        </pc:sldMkLst>
        <pc:spChg chg="mod">
          <ac:chgData name="Laverne Walker" userId="S::laverne.walker@un.org::d5031133-77de-4c48-bdfe-f61d33eb3bed" providerId="AD" clId="Web-{04C14184-E266-B42B-5263-75521B43AF13}" dt="2025-10-14T12:51:22.310" v="226" actId="14100"/>
          <ac:spMkLst>
            <pc:docMk/>
            <pc:sldMk cId="3548315488" sldId="289"/>
            <ac:spMk id="3" creationId="{50D892A1-323E-FF54-0332-D9A77D1C414C}"/>
          </ac:spMkLst>
        </pc:spChg>
      </pc:sldChg>
      <pc:sldChg chg="modSp">
        <pc:chgData name="Laverne Walker" userId="S::laverne.walker@un.org::d5031133-77de-4c48-bdfe-f61d33eb3bed" providerId="AD" clId="Web-{04C14184-E266-B42B-5263-75521B43AF13}" dt="2025-10-14T13:13:50.714" v="281" actId="20577"/>
        <pc:sldMkLst>
          <pc:docMk/>
          <pc:sldMk cId="3970076924" sldId="291"/>
        </pc:sldMkLst>
        <pc:spChg chg="mod">
          <ac:chgData name="Laverne Walker" userId="S::laverne.walker@un.org::d5031133-77de-4c48-bdfe-f61d33eb3bed" providerId="AD" clId="Web-{04C14184-E266-B42B-5263-75521B43AF13}" dt="2025-10-14T12:50:58.919" v="221" actId="14100"/>
          <ac:spMkLst>
            <pc:docMk/>
            <pc:sldMk cId="3970076924" sldId="291"/>
            <ac:spMk id="4" creationId="{84311A9D-6EA3-DF30-681A-15F071F00866}"/>
          </ac:spMkLst>
        </pc:spChg>
        <pc:spChg chg="mod">
          <ac:chgData name="Laverne Walker" userId="S::laverne.walker@un.org::d5031133-77de-4c48-bdfe-f61d33eb3bed" providerId="AD" clId="Web-{04C14184-E266-B42B-5263-75521B43AF13}" dt="2025-10-14T13:13:50.714" v="281" actId="20577"/>
          <ac:spMkLst>
            <pc:docMk/>
            <pc:sldMk cId="3970076924" sldId="291"/>
            <ac:spMk id="5" creationId="{36DD90B8-4FF0-51F7-C2A2-35210BB90C1B}"/>
          </ac:spMkLst>
        </pc:spChg>
      </pc:sldChg>
      <pc:sldChg chg="modSp new ord">
        <pc:chgData name="Laverne Walker" userId="S::laverne.walker@un.org::d5031133-77de-4c48-bdfe-f61d33eb3bed" providerId="AD" clId="Web-{04C14184-E266-B42B-5263-75521B43AF13}" dt="2025-10-14T12:50:48.122" v="220" actId="20577"/>
        <pc:sldMkLst>
          <pc:docMk/>
          <pc:sldMk cId="1157570937" sldId="292"/>
        </pc:sldMkLst>
        <pc:spChg chg="mod">
          <ac:chgData name="Laverne Walker" userId="S::laverne.walker@un.org::d5031133-77de-4c48-bdfe-f61d33eb3bed" providerId="AD" clId="Web-{04C14184-E266-B42B-5263-75521B43AF13}" dt="2025-10-14T12:42:04.349" v="49" actId="20577"/>
          <ac:spMkLst>
            <pc:docMk/>
            <pc:sldMk cId="1157570937" sldId="292"/>
            <ac:spMk id="2" creationId="{1F85AE0E-B530-82F5-1770-5B16A658F43D}"/>
          </ac:spMkLst>
        </pc:spChg>
        <pc:spChg chg="mod">
          <ac:chgData name="Laverne Walker" userId="S::laverne.walker@un.org::d5031133-77de-4c48-bdfe-f61d33eb3bed" providerId="AD" clId="Web-{04C14184-E266-B42B-5263-75521B43AF13}" dt="2025-10-14T12:50:48.122" v="220" actId="20577"/>
          <ac:spMkLst>
            <pc:docMk/>
            <pc:sldMk cId="1157570937" sldId="292"/>
            <ac:spMk id="3" creationId="{E5FC347B-60A6-DD41-669F-283A10B9F170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B31C9E-B8E6-4BB3-8B05-B510740CE6D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280A7F4-FDBE-4531-A1C3-F17428A4DCBA}">
      <dgm:prSet/>
      <dgm:spPr/>
      <dgm:t>
        <a:bodyPr/>
        <a:lstStyle/>
        <a:p>
          <a:r>
            <a:rPr lang="en-US"/>
            <a:t>General </a:t>
          </a:r>
        </a:p>
      </dgm:t>
    </dgm:pt>
    <dgm:pt modelId="{C84E6CEB-EC2D-4DA6-8301-94F030E4A1B4}" type="parTrans" cxnId="{3332FA68-7886-4E57-8E9B-51E596666F4B}">
      <dgm:prSet/>
      <dgm:spPr/>
      <dgm:t>
        <a:bodyPr/>
        <a:lstStyle/>
        <a:p>
          <a:endParaRPr lang="en-US"/>
        </a:p>
      </dgm:t>
    </dgm:pt>
    <dgm:pt modelId="{0A65BF89-6892-4111-96BF-07DBCDC67F76}" type="sibTrans" cxnId="{3332FA68-7886-4E57-8E9B-51E596666F4B}">
      <dgm:prSet/>
      <dgm:spPr/>
      <dgm:t>
        <a:bodyPr/>
        <a:lstStyle/>
        <a:p>
          <a:endParaRPr lang="en-US"/>
        </a:p>
      </dgm:t>
    </dgm:pt>
    <dgm:pt modelId="{FC224954-163E-47D6-A796-80DC4AB9C838}">
      <dgm:prSet/>
      <dgm:spPr/>
      <dgm:t>
        <a:bodyPr/>
        <a:lstStyle/>
        <a:p>
          <a:r>
            <a:rPr lang="en-US"/>
            <a:t>Need to clearly define the strategic objectives and functions</a:t>
          </a:r>
        </a:p>
      </dgm:t>
    </dgm:pt>
    <dgm:pt modelId="{E4C2E53C-553E-4CDE-9BDA-6DFAF8D952C7}" type="parTrans" cxnId="{6E293817-CE05-4AC6-A436-5E2109E4834E}">
      <dgm:prSet/>
      <dgm:spPr/>
      <dgm:t>
        <a:bodyPr/>
        <a:lstStyle/>
        <a:p>
          <a:endParaRPr lang="en-US"/>
        </a:p>
      </dgm:t>
    </dgm:pt>
    <dgm:pt modelId="{2F7D8703-E12D-42D8-8F9B-D643B8D398CD}" type="sibTrans" cxnId="{6E293817-CE05-4AC6-A436-5E2109E4834E}">
      <dgm:prSet/>
      <dgm:spPr/>
      <dgm:t>
        <a:bodyPr/>
        <a:lstStyle/>
        <a:p>
          <a:endParaRPr lang="en-US"/>
        </a:p>
      </dgm:t>
    </dgm:pt>
    <dgm:pt modelId="{8B532B63-5923-4331-B214-667E6D10343A}">
      <dgm:prSet/>
      <dgm:spPr/>
      <dgm:t>
        <a:bodyPr/>
        <a:lstStyle/>
        <a:p>
          <a:r>
            <a:rPr lang="en-US"/>
            <a:t>Overlap and repetition in many sections </a:t>
          </a:r>
        </a:p>
      </dgm:t>
    </dgm:pt>
    <dgm:pt modelId="{68F64F71-F4BC-4E0F-8261-CE54CBFDE21F}" type="parTrans" cxnId="{97905F24-6285-4A00-A850-B87772F00F39}">
      <dgm:prSet/>
      <dgm:spPr/>
      <dgm:t>
        <a:bodyPr/>
        <a:lstStyle/>
        <a:p>
          <a:endParaRPr lang="en-US"/>
        </a:p>
      </dgm:t>
    </dgm:pt>
    <dgm:pt modelId="{0D8779FE-5ADE-4874-94D2-01462A9CC285}" type="sibTrans" cxnId="{97905F24-6285-4A00-A850-B87772F00F39}">
      <dgm:prSet/>
      <dgm:spPr/>
      <dgm:t>
        <a:bodyPr/>
        <a:lstStyle/>
        <a:p>
          <a:endParaRPr lang="en-US"/>
        </a:p>
      </dgm:t>
    </dgm:pt>
    <dgm:pt modelId="{6006F576-EAE8-4CD4-BE13-877A0DA0796C}">
      <dgm:prSet/>
      <dgm:spPr/>
      <dgm:t>
        <a:bodyPr/>
        <a:lstStyle/>
        <a:p>
          <a:r>
            <a:rPr lang="en-US"/>
            <a:t>Use of language that appears to be legally binding</a:t>
          </a:r>
        </a:p>
      </dgm:t>
    </dgm:pt>
    <dgm:pt modelId="{FC0B6668-6F11-42B5-9E96-9CA80587BA9D}" type="parTrans" cxnId="{B7610338-6A8C-439B-BE1A-21834BC69A40}">
      <dgm:prSet/>
      <dgm:spPr/>
      <dgm:t>
        <a:bodyPr/>
        <a:lstStyle/>
        <a:p>
          <a:endParaRPr lang="en-US"/>
        </a:p>
      </dgm:t>
    </dgm:pt>
    <dgm:pt modelId="{A9739A53-67B0-452B-894B-922ACC21414A}" type="sibTrans" cxnId="{B7610338-6A8C-439B-BE1A-21834BC69A40}">
      <dgm:prSet/>
      <dgm:spPr/>
      <dgm:t>
        <a:bodyPr/>
        <a:lstStyle/>
        <a:p>
          <a:endParaRPr lang="en-US"/>
        </a:p>
      </dgm:t>
    </dgm:pt>
    <dgm:pt modelId="{308A5F6C-7080-47D7-931B-0FAF9DFBDDE9}">
      <dgm:prSet/>
      <dgm:spPr/>
      <dgm:t>
        <a:bodyPr/>
        <a:lstStyle/>
        <a:p>
          <a:r>
            <a:rPr lang="en-US"/>
            <a:t>Regional Activity Centres</a:t>
          </a:r>
        </a:p>
      </dgm:t>
    </dgm:pt>
    <dgm:pt modelId="{BEBB385D-F9E7-484A-B8C7-191961AE355D}" type="parTrans" cxnId="{3DD34896-68EE-4617-B10F-66594A69DDBD}">
      <dgm:prSet/>
      <dgm:spPr/>
      <dgm:t>
        <a:bodyPr/>
        <a:lstStyle/>
        <a:p>
          <a:endParaRPr lang="en-US"/>
        </a:p>
      </dgm:t>
    </dgm:pt>
    <dgm:pt modelId="{96BBB447-8FB7-4361-B780-39069D62522F}" type="sibTrans" cxnId="{3DD34896-68EE-4617-B10F-66594A69DDBD}">
      <dgm:prSet/>
      <dgm:spPr/>
      <dgm:t>
        <a:bodyPr/>
        <a:lstStyle/>
        <a:p>
          <a:endParaRPr lang="en-US"/>
        </a:p>
      </dgm:t>
    </dgm:pt>
    <dgm:pt modelId="{B29A4ADB-87DE-4C6C-819B-B3AEE0BF0D53}">
      <dgm:prSet/>
      <dgm:spPr/>
      <dgm:t>
        <a:bodyPr/>
        <a:lstStyle/>
        <a:p>
          <a:r>
            <a:rPr lang="en-US"/>
            <a:t>Functions should focus on specific activities that RACs are expected to undertake</a:t>
          </a:r>
        </a:p>
      </dgm:t>
    </dgm:pt>
    <dgm:pt modelId="{515BA7CA-0DF2-4787-B539-0B241DA440E9}" type="parTrans" cxnId="{B063413C-0196-44CF-98AC-5FB5C4940E26}">
      <dgm:prSet/>
      <dgm:spPr/>
      <dgm:t>
        <a:bodyPr/>
        <a:lstStyle/>
        <a:p>
          <a:endParaRPr lang="en-US"/>
        </a:p>
      </dgm:t>
    </dgm:pt>
    <dgm:pt modelId="{02E79E54-C39F-4A99-ACAA-1C715803722A}" type="sibTrans" cxnId="{B063413C-0196-44CF-98AC-5FB5C4940E26}">
      <dgm:prSet/>
      <dgm:spPr/>
      <dgm:t>
        <a:bodyPr/>
        <a:lstStyle/>
        <a:p>
          <a:endParaRPr lang="en-US"/>
        </a:p>
      </dgm:t>
    </dgm:pt>
    <dgm:pt modelId="{DB3F25C1-37FD-41F5-A2BB-D16BEAC97BF5}">
      <dgm:prSet/>
      <dgm:spPr/>
      <dgm:t>
        <a:bodyPr/>
        <a:lstStyle/>
        <a:p>
          <a:r>
            <a:rPr lang="en-US"/>
            <a:t>Proposals for new RACs should be assessed based on their alignment with defined objectives and functions.</a:t>
          </a:r>
        </a:p>
      </dgm:t>
    </dgm:pt>
    <dgm:pt modelId="{FA5CA724-31F5-4C7F-8481-E1C428CB2F19}" type="parTrans" cxnId="{2EE513D5-A615-486D-A9E2-2C684BBA638A}">
      <dgm:prSet/>
      <dgm:spPr/>
      <dgm:t>
        <a:bodyPr/>
        <a:lstStyle/>
        <a:p>
          <a:endParaRPr lang="en-US"/>
        </a:p>
      </dgm:t>
    </dgm:pt>
    <dgm:pt modelId="{EA3019CF-F80C-4C99-8E43-961A351C494E}" type="sibTrans" cxnId="{2EE513D5-A615-486D-A9E2-2C684BBA638A}">
      <dgm:prSet/>
      <dgm:spPr/>
      <dgm:t>
        <a:bodyPr/>
        <a:lstStyle/>
        <a:p>
          <a:endParaRPr lang="en-US"/>
        </a:p>
      </dgm:t>
    </dgm:pt>
    <dgm:pt modelId="{35944949-82CB-4EFD-92E6-7B79A6DC5C8F}">
      <dgm:prSet/>
      <dgm:spPr/>
      <dgm:t>
        <a:bodyPr/>
        <a:lstStyle/>
        <a:p>
          <a:r>
            <a:rPr lang="en-US"/>
            <a:t>Clarification is needed on who should submit proposals (governments or institutions).</a:t>
          </a:r>
        </a:p>
      </dgm:t>
    </dgm:pt>
    <dgm:pt modelId="{7341DEEB-F833-45A6-9DBA-596472A720BC}" type="parTrans" cxnId="{B6385F24-967B-4185-9A46-3E4D2335E279}">
      <dgm:prSet/>
      <dgm:spPr/>
      <dgm:t>
        <a:bodyPr/>
        <a:lstStyle/>
        <a:p>
          <a:endParaRPr lang="en-US"/>
        </a:p>
      </dgm:t>
    </dgm:pt>
    <dgm:pt modelId="{B3615853-FD2D-45F9-BC9E-AE46B5F27EDF}" type="sibTrans" cxnId="{B6385F24-967B-4185-9A46-3E4D2335E279}">
      <dgm:prSet/>
      <dgm:spPr/>
      <dgm:t>
        <a:bodyPr/>
        <a:lstStyle/>
        <a:p>
          <a:endParaRPr lang="en-US"/>
        </a:p>
      </dgm:t>
    </dgm:pt>
    <dgm:pt modelId="{F53E956D-4072-41E4-AED3-24374C7F122E}">
      <dgm:prSet/>
      <dgm:spPr/>
      <dgm:t>
        <a:bodyPr/>
        <a:lstStyle/>
        <a:p>
          <a:r>
            <a:rPr lang="en-US"/>
            <a:t>Communication procedures and processes with National Focal Points require clarification.</a:t>
          </a:r>
        </a:p>
      </dgm:t>
    </dgm:pt>
    <dgm:pt modelId="{4E7D05C7-AE2E-4964-AF0C-3E3B37C7D9BD}" type="parTrans" cxnId="{3126440E-88CD-418F-980D-664B529E5BE1}">
      <dgm:prSet/>
      <dgm:spPr/>
      <dgm:t>
        <a:bodyPr/>
        <a:lstStyle/>
        <a:p>
          <a:endParaRPr lang="en-US"/>
        </a:p>
      </dgm:t>
    </dgm:pt>
    <dgm:pt modelId="{88DF8A0D-50FB-46DF-84E4-D03E3544423B}" type="sibTrans" cxnId="{3126440E-88CD-418F-980D-664B529E5BE1}">
      <dgm:prSet/>
      <dgm:spPr/>
      <dgm:t>
        <a:bodyPr/>
        <a:lstStyle/>
        <a:p>
          <a:endParaRPr lang="en-US"/>
        </a:p>
      </dgm:t>
    </dgm:pt>
    <dgm:pt modelId="{D92F30E1-88B7-4109-84DC-25D169F590F7}">
      <dgm:prSet/>
      <dgm:spPr/>
      <dgm:t>
        <a:bodyPr/>
        <a:lstStyle/>
        <a:p>
          <a:r>
            <a:rPr lang="en-US"/>
            <a:t>Regional Activity Network</a:t>
          </a:r>
        </a:p>
      </dgm:t>
    </dgm:pt>
    <dgm:pt modelId="{2410EE8F-C1F5-4837-B998-2F15F3D33142}" type="parTrans" cxnId="{127B356D-4273-4883-A3A0-7E39AC181A74}">
      <dgm:prSet/>
      <dgm:spPr/>
      <dgm:t>
        <a:bodyPr/>
        <a:lstStyle/>
        <a:p>
          <a:endParaRPr lang="en-US"/>
        </a:p>
      </dgm:t>
    </dgm:pt>
    <dgm:pt modelId="{6FD36A0F-1500-47F8-8A45-EB92F92E5CBF}" type="sibTrans" cxnId="{127B356D-4273-4883-A3A0-7E39AC181A74}">
      <dgm:prSet/>
      <dgm:spPr/>
      <dgm:t>
        <a:bodyPr/>
        <a:lstStyle/>
        <a:p>
          <a:endParaRPr lang="en-US"/>
        </a:p>
      </dgm:t>
    </dgm:pt>
    <dgm:pt modelId="{50F8B235-5ECF-4ADA-AE49-ECB909603976}">
      <dgm:prSet/>
      <dgm:spPr/>
      <dgm:t>
        <a:bodyPr/>
        <a:lstStyle/>
        <a:p>
          <a:r>
            <a:rPr lang="en-US"/>
            <a:t>Clarification on the term RAN, RANs and RAN Organization</a:t>
          </a:r>
        </a:p>
      </dgm:t>
    </dgm:pt>
    <dgm:pt modelId="{7D87E8B7-9E7A-4F7D-9425-B627D16E3135}" type="parTrans" cxnId="{9D55DF91-4C1D-4689-ADD3-FD2B53C2136D}">
      <dgm:prSet/>
      <dgm:spPr/>
      <dgm:t>
        <a:bodyPr/>
        <a:lstStyle/>
        <a:p>
          <a:endParaRPr lang="en-US"/>
        </a:p>
      </dgm:t>
    </dgm:pt>
    <dgm:pt modelId="{F92D5668-0984-46FE-A5D6-65548A57B9D4}" type="sibTrans" cxnId="{9D55DF91-4C1D-4689-ADD3-FD2B53C2136D}">
      <dgm:prSet/>
      <dgm:spPr/>
      <dgm:t>
        <a:bodyPr/>
        <a:lstStyle/>
        <a:p>
          <a:endParaRPr lang="en-US"/>
        </a:p>
      </dgm:t>
    </dgm:pt>
    <dgm:pt modelId="{F1E47776-CE43-49F3-83DF-2ADB17985720}">
      <dgm:prSet/>
      <dgm:spPr/>
      <dgm:t>
        <a:bodyPr/>
        <a:lstStyle/>
        <a:p>
          <a:r>
            <a:rPr lang="en-US"/>
            <a:t>Clear definition of COP responsibility versus that of the Secretariat in the work of the RACs and RANs</a:t>
          </a:r>
        </a:p>
      </dgm:t>
    </dgm:pt>
    <dgm:pt modelId="{AEC1B079-1310-40B6-B260-0B43CC60BBE7}" type="parTrans" cxnId="{9F9884EB-99F3-44E6-A765-F675EB9611EF}">
      <dgm:prSet/>
      <dgm:spPr/>
      <dgm:t>
        <a:bodyPr/>
        <a:lstStyle/>
        <a:p>
          <a:endParaRPr lang="en-US"/>
        </a:p>
      </dgm:t>
    </dgm:pt>
    <dgm:pt modelId="{3195A887-C992-44F5-A700-C40A7BC9CBE0}" type="sibTrans" cxnId="{9F9884EB-99F3-44E6-A765-F675EB9611EF}">
      <dgm:prSet/>
      <dgm:spPr/>
      <dgm:t>
        <a:bodyPr/>
        <a:lstStyle/>
        <a:p>
          <a:endParaRPr lang="en-US"/>
        </a:p>
      </dgm:t>
    </dgm:pt>
    <dgm:pt modelId="{BA912FE2-EB70-4337-A802-802721F777EE}" type="pres">
      <dgm:prSet presAssocID="{5AB31C9E-B8E6-4BB3-8B05-B510740CE6D9}" presName="linear" presStyleCnt="0">
        <dgm:presLayoutVars>
          <dgm:animLvl val="lvl"/>
          <dgm:resizeHandles val="exact"/>
        </dgm:presLayoutVars>
      </dgm:prSet>
      <dgm:spPr/>
    </dgm:pt>
    <dgm:pt modelId="{8D50DD9D-F7DD-4A0D-8F75-B3E8ECA24EE3}" type="pres">
      <dgm:prSet presAssocID="{1280A7F4-FDBE-4531-A1C3-F17428A4DCB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69D589C-346A-4CD9-A765-C328D626B41F}" type="pres">
      <dgm:prSet presAssocID="{1280A7F4-FDBE-4531-A1C3-F17428A4DCBA}" presName="childText" presStyleLbl="revTx" presStyleIdx="0" presStyleCnt="3">
        <dgm:presLayoutVars>
          <dgm:bulletEnabled val="1"/>
        </dgm:presLayoutVars>
      </dgm:prSet>
      <dgm:spPr/>
    </dgm:pt>
    <dgm:pt modelId="{887A1FF6-42CC-4382-BC54-DD0A546A802D}" type="pres">
      <dgm:prSet presAssocID="{308A5F6C-7080-47D7-931B-0FAF9DFBDDE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2A24C20-BBEE-457F-82A6-ED8A1038DC52}" type="pres">
      <dgm:prSet presAssocID="{308A5F6C-7080-47D7-931B-0FAF9DFBDDE9}" presName="childText" presStyleLbl="revTx" presStyleIdx="1" presStyleCnt="3">
        <dgm:presLayoutVars>
          <dgm:bulletEnabled val="1"/>
        </dgm:presLayoutVars>
      </dgm:prSet>
      <dgm:spPr/>
    </dgm:pt>
    <dgm:pt modelId="{C54AC7B1-9F36-41D8-AC1B-97C9FF1C8CFC}" type="pres">
      <dgm:prSet presAssocID="{D92F30E1-88B7-4109-84DC-25D169F590F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A93F28E-CE68-4F04-ADD1-8233848429BF}" type="pres">
      <dgm:prSet presAssocID="{D92F30E1-88B7-4109-84DC-25D169F590F7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5B23A107-BA79-4C7D-9918-29C62497F940}" type="presOf" srcId="{308A5F6C-7080-47D7-931B-0FAF9DFBDDE9}" destId="{887A1FF6-42CC-4382-BC54-DD0A546A802D}" srcOrd="0" destOrd="0" presId="urn:microsoft.com/office/officeart/2005/8/layout/vList2"/>
    <dgm:cxn modelId="{3126440E-88CD-418F-980D-664B529E5BE1}" srcId="{308A5F6C-7080-47D7-931B-0FAF9DFBDDE9}" destId="{F53E956D-4072-41E4-AED3-24374C7F122E}" srcOrd="3" destOrd="0" parTransId="{4E7D05C7-AE2E-4964-AF0C-3E3B37C7D9BD}" sibTransId="{88DF8A0D-50FB-46DF-84E4-D03E3544423B}"/>
    <dgm:cxn modelId="{EC7E9F13-EAD5-4734-9B23-A13E06C00805}" type="presOf" srcId="{50F8B235-5ECF-4ADA-AE49-ECB909603976}" destId="{BA93F28E-CE68-4F04-ADD1-8233848429BF}" srcOrd="0" destOrd="0" presId="urn:microsoft.com/office/officeart/2005/8/layout/vList2"/>
    <dgm:cxn modelId="{6E293817-CE05-4AC6-A436-5E2109E4834E}" srcId="{1280A7F4-FDBE-4531-A1C3-F17428A4DCBA}" destId="{FC224954-163E-47D6-A796-80DC4AB9C838}" srcOrd="0" destOrd="0" parTransId="{E4C2E53C-553E-4CDE-9BDA-6DFAF8D952C7}" sibTransId="{2F7D8703-E12D-42D8-8F9B-D643B8D398CD}"/>
    <dgm:cxn modelId="{0D558120-B600-4768-8A35-3853C6E473EC}" type="presOf" srcId="{F1E47776-CE43-49F3-83DF-2ADB17985720}" destId="{BA93F28E-CE68-4F04-ADD1-8233848429BF}" srcOrd="0" destOrd="1" presId="urn:microsoft.com/office/officeart/2005/8/layout/vList2"/>
    <dgm:cxn modelId="{B6385F24-967B-4185-9A46-3E4D2335E279}" srcId="{308A5F6C-7080-47D7-931B-0FAF9DFBDDE9}" destId="{35944949-82CB-4EFD-92E6-7B79A6DC5C8F}" srcOrd="2" destOrd="0" parTransId="{7341DEEB-F833-45A6-9DBA-596472A720BC}" sibTransId="{B3615853-FD2D-45F9-BC9E-AE46B5F27EDF}"/>
    <dgm:cxn modelId="{97905F24-6285-4A00-A850-B87772F00F39}" srcId="{1280A7F4-FDBE-4531-A1C3-F17428A4DCBA}" destId="{8B532B63-5923-4331-B214-667E6D10343A}" srcOrd="1" destOrd="0" parTransId="{68F64F71-F4BC-4E0F-8261-CE54CBFDE21F}" sibTransId="{0D8779FE-5ADE-4874-94D2-01462A9CC285}"/>
    <dgm:cxn modelId="{8EA37A35-2442-4BAA-9BAE-283C0FA6D5C6}" type="presOf" srcId="{6006F576-EAE8-4CD4-BE13-877A0DA0796C}" destId="{469D589C-346A-4CD9-A765-C328D626B41F}" srcOrd="0" destOrd="2" presId="urn:microsoft.com/office/officeart/2005/8/layout/vList2"/>
    <dgm:cxn modelId="{B7610338-6A8C-439B-BE1A-21834BC69A40}" srcId="{1280A7F4-FDBE-4531-A1C3-F17428A4DCBA}" destId="{6006F576-EAE8-4CD4-BE13-877A0DA0796C}" srcOrd="2" destOrd="0" parTransId="{FC0B6668-6F11-42B5-9E96-9CA80587BA9D}" sibTransId="{A9739A53-67B0-452B-894B-922ACC21414A}"/>
    <dgm:cxn modelId="{B063413C-0196-44CF-98AC-5FB5C4940E26}" srcId="{308A5F6C-7080-47D7-931B-0FAF9DFBDDE9}" destId="{B29A4ADB-87DE-4C6C-819B-B3AEE0BF0D53}" srcOrd="0" destOrd="0" parTransId="{515BA7CA-0DF2-4787-B539-0B241DA440E9}" sibTransId="{02E79E54-C39F-4A99-ACAA-1C715803722A}"/>
    <dgm:cxn modelId="{707BC962-D682-4689-9B88-A811C808096D}" type="presOf" srcId="{35944949-82CB-4EFD-92E6-7B79A6DC5C8F}" destId="{72A24C20-BBEE-457F-82A6-ED8A1038DC52}" srcOrd="0" destOrd="2" presId="urn:microsoft.com/office/officeart/2005/8/layout/vList2"/>
    <dgm:cxn modelId="{795EAE44-4F6D-455D-9B77-67191C037826}" type="presOf" srcId="{5AB31C9E-B8E6-4BB3-8B05-B510740CE6D9}" destId="{BA912FE2-EB70-4337-A802-802721F777EE}" srcOrd="0" destOrd="0" presId="urn:microsoft.com/office/officeart/2005/8/layout/vList2"/>
    <dgm:cxn modelId="{3332FA68-7886-4E57-8E9B-51E596666F4B}" srcId="{5AB31C9E-B8E6-4BB3-8B05-B510740CE6D9}" destId="{1280A7F4-FDBE-4531-A1C3-F17428A4DCBA}" srcOrd="0" destOrd="0" parTransId="{C84E6CEB-EC2D-4DA6-8301-94F030E4A1B4}" sibTransId="{0A65BF89-6892-4111-96BF-07DBCDC67F76}"/>
    <dgm:cxn modelId="{127B356D-4273-4883-A3A0-7E39AC181A74}" srcId="{5AB31C9E-B8E6-4BB3-8B05-B510740CE6D9}" destId="{D92F30E1-88B7-4109-84DC-25D169F590F7}" srcOrd="2" destOrd="0" parTransId="{2410EE8F-C1F5-4837-B998-2F15F3D33142}" sibTransId="{6FD36A0F-1500-47F8-8A45-EB92F92E5CBF}"/>
    <dgm:cxn modelId="{24851B52-0490-4EA2-A596-C36CD9366F73}" type="presOf" srcId="{1280A7F4-FDBE-4531-A1C3-F17428A4DCBA}" destId="{8D50DD9D-F7DD-4A0D-8F75-B3E8ECA24EE3}" srcOrd="0" destOrd="0" presId="urn:microsoft.com/office/officeart/2005/8/layout/vList2"/>
    <dgm:cxn modelId="{11902687-A61C-49C1-9F68-1E53FF809E1F}" type="presOf" srcId="{DB3F25C1-37FD-41F5-A2BB-D16BEAC97BF5}" destId="{72A24C20-BBEE-457F-82A6-ED8A1038DC52}" srcOrd="0" destOrd="1" presId="urn:microsoft.com/office/officeart/2005/8/layout/vList2"/>
    <dgm:cxn modelId="{9D55DF91-4C1D-4689-ADD3-FD2B53C2136D}" srcId="{D92F30E1-88B7-4109-84DC-25D169F590F7}" destId="{50F8B235-5ECF-4ADA-AE49-ECB909603976}" srcOrd="0" destOrd="0" parTransId="{7D87E8B7-9E7A-4F7D-9425-B627D16E3135}" sibTransId="{F92D5668-0984-46FE-A5D6-65548A57B9D4}"/>
    <dgm:cxn modelId="{3DD34896-68EE-4617-B10F-66594A69DDBD}" srcId="{5AB31C9E-B8E6-4BB3-8B05-B510740CE6D9}" destId="{308A5F6C-7080-47D7-931B-0FAF9DFBDDE9}" srcOrd="1" destOrd="0" parTransId="{BEBB385D-F9E7-484A-B8C7-191961AE355D}" sibTransId="{96BBB447-8FB7-4361-B780-39069D62522F}"/>
    <dgm:cxn modelId="{0CB9FC9E-9673-42D8-89D4-A59843C3CC60}" type="presOf" srcId="{8B532B63-5923-4331-B214-667E6D10343A}" destId="{469D589C-346A-4CD9-A765-C328D626B41F}" srcOrd="0" destOrd="1" presId="urn:microsoft.com/office/officeart/2005/8/layout/vList2"/>
    <dgm:cxn modelId="{D5F148BF-C072-472A-8568-EF545F2FD716}" type="presOf" srcId="{D92F30E1-88B7-4109-84DC-25D169F590F7}" destId="{C54AC7B1-9F36-41D8-AC1B-97C9FF1C8CFC}" srcOrd="0" destOrd="0" presId="urn:microsoft.com/office/officeart/2005/8/layout/vList2"/>
    <dgm:cxn modelId="{497882CE-8B18-49BA-B34A-2856DA104101}" type="presOf" srcId="{F53E956D-4072-41E4-AED3-24374C7F122E}" destId="{72A24C20-BBEE-457F-82A6-ED8A1038DC52}" srcOrd="0" destOrd="3" presId="urn:microsoft.com/office/officeart/2005/8/layout/vList2"/>
    <dgm:cxn modelId="{2EE513D5-A615-486D-A9E2-2C684BBA638A}" srcId="{308A5F6C-7080-47D7-931B-0FAF9DFBDDE9}" destId="{DB3F25C1-37FD-41F5-A2BB-D16BEAC97BF5}" srcOrd="1" destOrd="0" parTransId="{FA5CA724-31F5-4C7F-8481-E1C428CB2F19}" sibTransId="{EA3019CF-F80C-4C99-8E43-961A351C494E}"/>
    <dgm:cxn modelId="{959E73EA-2D18-47C5-8D31-F18420F75B1A}" type="presOf" srcId="{FC224954-163E-47D6-A796-80DC4AB9C838}" destId="{469D589C-346A-4CD9-A765-C328D626B41F}" srcOrd="0" destOrd="0" presId="urn:microsoft.com/office/officeart/2005/8/layout/vList2"/>
    <dgm:cxn modelId="{9F9884EB-99F3-44E6-A765-F675EB9611EF}" srcId="{D92F30E1-88B7-4109-84DC-25D169F590F7}" destId="{F1E47776-CE43-49F3-83DF-2ADB17985720}" srcOrd="1" destOrd="0" parTransId="{AEC1B079-1310-40B6-B260-0B43CC60BBE7}" sibTransId="{3195A887-C992-44F5-A700-C40A7BC9CBE0}"/>
    <dgm:cxn modelId="{D26F7BF3-66C0-4EF1-9FE4-E5D5ADAA533E}" type="presOf" srcId="{B29A4ADB-87DE-4C6C-819B-B3AEE0BF0D53}" destId="{72A24C20-BBEE-457F-82A6-ED8A1038DC52}" srcOrd="0" destOrd="0" presId="urn:microsoft.com/office/officeart/2005/8/layout/vList2"/>
    <dgm:cxn modelId="{BFAF2E52-ACE1-45BD-A108-E08E7BB7CCFD}" type="presParOf" srcId="{BA912FE2-EB70-4337-A802-802721F777EE}" destId="{8D50DD9D-F7DD-4A0D-8F75-B3E8ECA24EE3}" srcOrd="0" destOrd="0" presId="urn:microsoft.com/office/officeart/2005/8/layout/vList2"/>
    <dgm:cxn modelId="{128416FA-55E6-4D76-B75E-4E16F4FE633E}" type="presParOf" srcId="{BA912FE2-EB70-4337-A802-802721F777EE}" destId="{469D589C-346A-4CD9-A765-C328D626B41F}" srcOrd="1" destOrd="0" presId="urn:microsoft.com/office/officeart/2005/8/layout/vList2"/>
    <dgm:cxn modelId="{353899DB-2981-4A5B-B215-69FFB72BADB4}" type="presParOf" srcId="{BA912FE2-EB70-4337-A802-802721F777EE}" destId="{887A1FF6-42CC-4382-BC54-DD0A546A802D}" srcOrd="2" destOrd="0" presId="urn:microsoft.com/office/officeart/2005/8/layout/vList2"/>
    <dgm:cxn modelId="{D756FE5E-A3CD-4858-AA14-86D4AB0C8751}" type="presParOf" srcId="{BA912FE2-EB70-4337-A802-802721F777EE}" destId="{72A24C20-BBEE-457F-82A6-ED8A1038DC52}" srcOrd="3" destOrd="0" presId="urn:microsoft.com/office/officeart/2005/8/layout/vList2"/>
    <dgm:cxn modelId="{699CCB16-EE9D-41E0-8514-BDB894799E41}" type="presParOf" srcId="{BA912FE2-EB70-4337-A802-802721F777EE}" destId="{C54AC7B1-9F36-41D8-AC1B-97C9FF1C8CFC}" srcOrd="4" destOrd="0" presId="urn:microsoft.com/office/officeart/2005/8/layout/vList2"/>
    <dgm:cxn modelId="{8A138D86-7B64-453F-A3A7-CE39FA11DB4E}" type="presParOf" srcId="{BA912FE2-EB70-4337-A802-802721F777EE}" destId="{BA93F28E-CE68-4F04-ADD1-8233848429BF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5E8644-ADB7-4E4D-8CFB-C8C1413FC19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8FD6502D-4590-409D-BA76-421D63F0A38B}">
      <dgm:prSet/>
      <dgm:spPr/>
      <dgm:t>
        <a:bodyPr/>
        <a:lstStyle/>
        <a:p>
          <a:r>
            <a:rPr lang="en-US">
              <a:latin typeface="Arial Black" panose="020B0A04020102020204"/>
            </a:rPr>
            <a:t>Use</a:t>
          </a:r>
          <a:r>
            <a:rPr lang="en-US"/>
            <a:t> the approved 2008 RAC/ RAN Guidelines as a guide</a:t>
          </a:r>
        </a:p>
      </dgm:t>
    </dgm:pt>
    <dgm:pt modelId="{58D50DFE-066B-42A1-AEF9-DDC508663C67}" type="parTrans" cxnId="{9769310F-6FF3-420F-9DFB-7BF43ADB24C1}">
      <dgm:prSet/>
      <dgm:spPr/>
      <dgm:t>
        <a:bodyPr/>
        <a:lstStyle/>
        <a:p>
          <a:endParaRPr lang="en-US"/>
        </a:p>
      </dgm:t>
    </dgm:pt>
    <dgm:pt modelId="{F948E2FB-F18A-4008-9142-8F685EDF4360}" type="sibTrans" cxnId="{9769310F-6FF3-420F-9DFB-7BF43ADB24C1}">
      <dgm:prSet/>
      <dgm:spPr/>
      <dgm:t>
        <a:bodyPr/>
        <a:lstStyle/>
        <a:p>
          <a:endParaRPr lang="en-US"/>
        </a:p>
      </dgm:t>
    </dgm:pt>
    <dgm:pt modelId="{C2F2BAFA-D167-48A1-AE67-54FA0A162C91}">
      <dgm:prSet/>
      <dgm:spPr/>
      <dgm:t>
        <a:bodyPr/>
        <a:lstStyle/>
        <a:p>
          <a:pPr rtl="0"/>
          <a:r>
            <a:rPr lang="en-US"/>
            <a:t>Interested RACs/RANs organizations submit </a:t>
          </a:r>
          <a:r>
            <a:rPr lang="en-US">
              <a:latin typeface="Arial Black" panose="020B0A04020102020204"/>
            </a:rPr>
            <a:t>proposals</a:t>
          </a:r>
          <a:r>
            <a:rPr lang="en-US"/>
            <a:t> to the Secretariat </a:t>
          </a:r>
          <a:r>
            <a:rPr lang="en-US">
              <a:latin typeface="Arial Black" panose="020B0A04020102020204"/>
            </a:rPr>
            <a:t>for sharing </a:t>
          </a:r>
          <a:r>
            <a:rPr lang="en-US"/>
            <a:t>with Contracting Parties for </a:t>
          </a:r>
          <a:r>
            <a:rPr lang="en-US">
              <a:latin typeface="Arial Black" panose="020B0A04020102020204"/>
            </a:rPr>
            <a:t>further consideration</a:t>
          </a:r>
          <a:r>
            <a:rPr lang="en-US"/>
            <a:t>.</a:t>
          </a:r>
        </a:p>
      </dgm:t>
    </dgm:pt>
    <dgm:pt modelId="{C1E8D8D1-7977-4398-9967-EF2FA91F68D0}" type="parTrans" cxnId="{5666C43D-FD64-426E-841A-B5E9508C2648}">
      <dgm:prSet/>
      <dgm:spPr/>
      <dgm:t>
        <a:bodyPr/>
        <a:lstStyle/>
        <a:p>
          <a:endParaRPr lang="en-US"/>
        </a:p>
      </dgm:t>
    </dgm:pt>
    <dgm:pt modelId="{3A4EF307-3063-4044-837F-4BEC041A6FA6}" type="sibTrans" cxnId="{5666C43D-FD64-426E-841A-B5E9508C2648}">
      <dgm:prSet/>
      <dgm:spPr/>
      <dgm:t>
        <a:bodyPr/>
        <a:lstStyle/>
        <a:p>
          <a:endParaRPr lang="en-US"/>
        </a:p>
      </dgm:t>
    </dgm:pt>
    <dgm:pt modelId="{A00F66C8-F527-4E83-ACA6-890221D6D2CB}">
      <dgm:prSet/>
      <dgm:spPr/>
      <dgm:t>
        <a:bodyPr/>
        <a:lstStyle/>
        <a:p>
          <a:r>
            <a:rPr lang="en-US"/>
            <a:t>Defer addressing any new proposals until revised RAC/RAN Guidelines have been approved.</a:t>
          </a:r>
        </a:p>
      </dgm:t>
    </dgm:pt>
    <dgm:pt modelId="{63811F06-AA6A-4482-AF69-AAD62C6E2F74}" type="parTrans" cxnId="{4F259F81-0D28-4F32-889C-398FF7FA41DC}">
      <dgm:prSet/>
      <dgm:spPr/>
      <dgm:t>
        <a:bodyPr/>
        <a:lstStyle/>
        <a:p>
          <a:endParaRPr lang="en-US"/>
        </a:p>
      </dgm:t>
    </dgm:pt>
    <dgm:pt modelId="{D6486D4F-C849-45BD-A357-013FD871CC15}" type="sibTrans" cxnId="{4F259F81-0D28-4F32-889C-398FF7FA41DC}">
      <dgm:prSet/>
      <dgm:spPr/>
      <dgm:t>
        <a:bodyPr/>
        <a:lstStyle/>
        <a:p>
          <a:endParaRPr lang="en-US"/>
        </a:p>
      </dgm:t>
    </dgm:pt>
    <dgm:pt modelId="{93DDCD78-C75D-41C3-9456-291C5BFBC0B7}" type="pres">
      <dgm:prSet presAssocID="{525E8644-ADB7-4E4D-8CFB-C8C1413FC191}" presName="root" presStyleCnt="0">
        <dgm:presLayoutVars>
          <dgm:dir/>
          <dgm:resizeHandles val="exact"/>
        </dgm:presLayoutVars>
      </dgm:prSet>
      <dgm:spPr/>
    </dgm:pt>
    <dgm:pt modelId="{DBCEFB9F-2454-4A95-BDF9-05F1ABD9773A}" type="pres">
      <dgm:prSet presAssocID="{8FD6502D-4590-409D-BA76-421D63F0A38B}" presName="compNode" presStyleCnt="0"/>
      <dgm:spPr/>
    </dgm:pt>
    <dgm:pt modelId="{3F8E6144-CF55-433E-9007-9201AC9C7D7D}" type="pres">
      <dgm:prSet presAssocID="{8FD6502D-4590-409D-BA76-421D63F0A38B}" presName="bgRect" presStyleLbl="bgShp" presStyleIdx="0" presStyleCnt="3"/>
      <dgm:spPr/>
    </dgm:pt>
    <dgm:pt modelId="{BB40C085-AE75-4AD2-B9B5-03F93F6CE268}" type="pres">
      <dgm:prSet presAssocID="{8FD6502D-4590-409D-BA76-421D63F0A38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5D5EC1FF-FD8D-42E9-8031-2ECD415BA6AE}" type="pres">
      <dgm:prSet presAssocID="{8FD6502D-4590-409D-BA76-421D63F0A38B}" presName="spaceRect" presStyleCnt="0"/>
      <dgm:spPr/>
    </dgm:pt>
    <dgm:pt modelId="{87BB5811-AC08-4B53-ACB8-BEB463029E81}" type="pres">
      <dgm:prSet presAssocID="{8FD6502D-4590-409D-BA76-421D63F0A38B}" presName="parTx" presStyleLbl="revTx" presStyleIdx="0" presStyleCnt="3">
        <dgm:presLayoutVars>
          <dgm:chMax val="0"/>
          <dgm:chPref val="0"/>
        </dgm:presLayoutVars>
      </dgm:prSet>
      <dgm:spPr/>
    </dgm:pt>
    <dgm:pt modelId="{5290EF79-919F-49E9-88B3-EE753E0D2EDD}" type="pres">
      <dgm:prSet presAssocID="{F948E2FB-F18A-4008-9142-8F685EDF4360}" presName="sibTrans" presStyleCnt="0"/>
      <dgm:spPr/>
    </dgm:pt>
    <dgm:pt modelId="{F549EF22-9664-4E74-B8EC-18A73F6BCA43}" type="pres">
      <dgm:prSet presAssocID="{C2F2BAFA-D167-48A1-AE67-54FA0A162C91}" presName="compNode" presStyleCnt="0"/>
      <dgm:spPr/>
    </dgm:pt>
    <dgm:pt modelId="{BC1EC2E4-DAF1-43F1-8218-64573C793766}" type="pres">
      <dgm:prSet presAssocID="{C2F2BAFA-D167-48A1-AE67-54FA0A162C91}" presName="bgRect" presStyleLbl="bgShp" presStyleIdx="1" presStyleCnt="3"/>
      <dgm:spPr/>
    </dgm:pt>
    <dgm:pt modelId="{AD398E64-F5D1-469B-A368-B382EB9F40D0}" type="pres">
      <dgm:prSet presAssocID="{C2F2BAFA-D167-48A1-AE67-54FA0A162C9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nching Diagram"/>
        </a:ext>
      </dgm:extLst>
    </dgm:pt>
    <dgm:pt modelId="{61FE978A-DDC7-41E7-8EF8-4D4C6A88B6AD}" type="pres">
      <dgm:prSet presAssocID="{C2F2BAFA-D167-48A1-AE67-54FA0A162C91}" presName="spaceRect" presStyleCnt="0"/>
      <dgm:spPr/>
    </dgm:pt>
    <dgm:pt modelId="{6BD55AD2-28DE-4744-BF3A-23048FD0E6BC}" type="pres">
      <dgm:prSet presAssocID="{C2F2BAFA-D167-48A1-AE67-54FA0A162C91}" presName="parTx" presStyleLbl="revTx" presStyleIdx="1" presStyleCnt="3">
        <dgm:presLayoutVars>
          <dgm:chMax val="0"/>
          <dgm:chPref val="0"/>
        </dgm:presLayoutVars>
      </dgm:prSet>
      <dgm:spPr/>
    </dgm:pt>
    <dgm:pt modelId="{611DDEE9-262E-4680-B1BF-47A79D1CB5EA}" type="pres">
      <dgm:prSet presAssocID="{3A4EF307-3063-4044-837F-4BEC041A6FA6}" presName="sibTrans" presStyleCnt="0"/>
      <dgm:spPr/>
    </dgm:pt>
    <dgm:pt modelId="{C20D773D-F5BA-4427-8EED-92DC19715456}" type="pres">
      <dgm:prSet presAssocID="{A00F66C8-F527-4E83-ACA6-890221D6D2CB}" presName="compNode" presStyleCnt="0"/>
      <dgm:spPr/>
    </dgm:pt>
    <dgm:pt modelId="{9D28F6D2-A437-4529-9FAE-0B6EE2BBF1E0}" type="pres">
      <dgm:prSet presAssocID="{A00F66C8-F527-4E83-ACA6-890221D6D2CB}" presName="bgRect" presStyleLbl="bgShp" presStyleIdx="2" presStyleCnt="3"/>
      <dgm:spPr/>
    </dgm:pt>
    <dgm:pt modelId="{40DF4317-B877-44A4-8E58-3513F1DC105E}" type="pres">
      <dgm:prSet presAssocID="{A00F66C8-F527-4E83-ACA6-890221D6D2C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peat"/>
        </a:ext>
      </dgm:extLst>
    </dgm:pt>
    <dgm:pt modelId="{DB3C88A6-1F87-4B41-B75A-C58338BA321A}" type="pres">
      <dgm:prSet presAssocID="{A00F66C8-F527-4E83-ACA6-890221D6D2CB}" presName="spaceRect" presStyleCnt="0"/>
      <dgm:spPr/>
    </dgm:pt>
    <dgm:pt modelId="{FC1AA903-90A6-4B7C-B0D6-CB6A91B19A2F}" type="pres">
      <dgm:prSet presAssocID="{A00F66C8-F527-4E83-ACA6-890221D6D2C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9769310F-6FF3-420F-9DFB-7BF43ADB24C1}" srcId="{525E8644-ADB7-4E4D-8CFB-C8C1413FC191}" destId="{8FD6502D-4590-409D-BA76-421D63F0A38B}" srcOrd="0" destOrd="0" parTransId="{58D50DFE-066B-42A1-AEF9-DDC508663C67}" sibTransId="{F948E2FB-F18A-4008-9142-8F685EDF4360}"/>
    <dgm:cxn modelId="{5666C43D-FD64-426E-841A-B5E9508C2648}" srcId="{525E8644-ADB7-4E4D-8CFB-C8C1413FC191}" destId="{C2F2BAFA-D167-48A1-AE67-54FA0A162C91}" srcOrd="1" destOrd="0" parTransId="{C1E8D8D1-7977-4398-9967-EF2FA91F68D0}" sibTransId="{3A4EF307-3063-4044-837F-4BEC041A6FA6}"/>
    <dgm:cxn modelId="{B2B7333E-43CC-4244-86F4-5151FE20E8B5}" type="presOf" srcId="{525E8644-ADB7-4E4D-8CFB-C8C1413FC191}" destId="{93DDCD78-C75D-41C3-9456-291C5BFBC0B7}" srcOrd="0" destOrd="0" presId="urn:microsoft.com/office/officeart/2018/2/layout/IconVerticalSolidList"/>
    <dgm:cxn modelId="{455C8C78-A427-487F-A21F-F05808B2CE01}" type="presOf" srcId="{8FD6502D-4590-409D-BA76-421D63F0A38B}" destId="{87BB5811-AC08-4B53-ACB8-BEB463029E81}" srcOrd="0" destOrd="0" presId="urn:microsoft.com/office/officeart/2018/2/layout/IconVerticalSolidList"/>
    <dgm:cxn modelId="{C3AC3F7D-52D4-4DFF-82F5-D57CCAFFA858}" type="presOf" srcId="{C2F2BAFA-D167-48A1-AE67-54FA0A162C91}" destId="{6BD55AD2-28DE-4744-BF3A-23048FD0E6BC}" srcOrd="0" destOrd="0" presId="urn:microsoft.com/office/officeart/2018/2/layout/IconVerticalSolidList"/>
    <dgm:cxn modelId="{4F259F81-0D28-4F32-889C-398FF7FA41DC}" srcId="{525E8644-ADB7-4E4D-8CFB-C8C1413FC191}" destId="{A00F66C8-F527-4E83-ACA6-890221D6D2CB}" srcOrd="2" destOrd="0" parTransId="{63811F06-AA6A-4482-AF69-AAD62C6E2F74}" sibTransId="{D6486D4F-C849-45BD-A357-013FD871CC15}"/>
    <dgm:cxn modelId="{D31B26AC-EFED-4C5C-8B62-91EF97ABBC1A}" type="presOf" srcId="{A00F66C8-F527-4E83-ACA6-890221D6D2CB}" destId="{FC1AA903-90A6-4B7C-B0D6-CB6A91B19A2F}" srcOrd="0" destOrd="0" presId="urn:microsoft.com/office/officeart/2018/2/layout/IconVerticalSolidList"/>
    <dgm:cxn modelId="{50E38786-827D-474D-9D3E-90A933CCD56C}" type="presParOf" srcId="{93DDCD78-C75D-41C3-9456-291C5BFBC0B7}" destId="{DBCEFB9F-2454-4A95-BDF9-05F1ABD9773A}" srcOrd="0" destOrd="0" presId="urn:microsoft.com/office/officeart/2018/2/layout/IconVerticalSolidList"/>
    <dgm:cxn modelId="{D7F17B67-E7E2-4E2C-93DD-E1CC2FB88C5B}" type="presParOf" srcId="{DBCEFB9F-2454-4A95-BDF9-05F1ABD9773A}" destId="{3F8E6144-CF55-433E-9007-9201AC9C7D7D}" srcOrd="0" destOrd="0" presId="urn:microsoft.com/office/officeart/2018/2/layout/IconVerticalSolidList"/>
    <dgm:cxn modelId="{91BAFEAA-9F94-44EF-93CC-D760C77BE543}" type="presParOf" srcId="{DBCEFB9F-2454-4A95-BDF9-05F1ABD9773A}" destId="{BB40C085-AE75-4AD2-B9B5-03F93F6CE268}" srcOrd="1" destOrd="0" presId="urn:microsoft.com/office/officeart/2018/2/layout/IconVerticalSolidList"/>
    <dgm:cxn modelId="{8D9C7276-605F-4E05-856C-D5DF536457AA}" type="presParOf" srcId="{DBCEFB9F-2454-4A95-BDF9-05F1ABD9773A}" destId="{5D5EC1FF-FD8D-42E9-8031-2ECD415BA6AE}" srcOrd="2" destOrd="0" presId="urn:microsoft.com/office/officeart/2018/2/layout/IconVerticalSolidList"/>
    <dgm:cxn modelId="{87E73B8D-265F-40B8-BC86-C8C92650E8B2}" type="presParOf" srcId="{DBCEFB9F-2454-4A95-BDF9-05F1ABD9773A}" destId="{87BB5811-AC08-4B53-ACB8-BEB463029E81}" srcOrd="3" destOrd="0" presId="urn:microsoft.com/office/officeart/2018/2/layout/IconVerticalSolidList"/>
    <dgm:cxn modelId="{5C6E7463-6B18-4B18-AA9B-AFEABA78E7F9}" type="presParOf" srcId="{93DDCD78-C75D-41C3-9456-291C5BFBC0B7}" destId="{5290EF79-919F-49E9-88B3-EE753E0D2EDD}" srcOrd="1" destOrd="0" presId="urn:microsoft.com/office/officeart/2018/2/layout/IconVerticalSolidList"/>
    <dgm:cxn modelId="{72B4F502-7E92-466F-8847-8DFD61F39152}" type="presParOf" srcId="{93DDCD78-C75D-41C3-9456-291C5BFBC0B7}" destId="{F549EF22-9664-4E74-B8EC-18A73F6BCA43}" srcOrd="2" destOrd="0" presId="urn:microsoft.com/office/officeart/2018/2/layout/IconVerticalSolidList"/>
    <dgm:cxn modelId="{41764F13-03E8-4B95-92C1-6CAF67C5B405}" type="presParOf" srcId="{F549EF22-9664-4E74-B8EC-18A73F6BCA43}" destId="{BC1EC2E4-DAF1-43F1-8218-64573C793766}" srcOrd="0" destOrd="0" presId="urn:microsoft.com/office/officeart/2018/2/layout/IconVerticalSolidList"/>
    <dgm:cxn modelId="{A694F190-25AD-4EE8-9B18-FBC71F5FAB73}" type="presParOf" srcId="{F549EF22-9664-4E74-B8EC-18A73F6BCA43}" destId="{AD398E64-F5D1-469B-A368-B382EB9F40D0}" srcOrd="1" destOrd="0" presId="urn:microsoft.com/office/officeart/2018/2/layout/IconVerticalSolidList"/>
    <dgm:cxn modelId="{2CD1557D-8E70-49BA-A4AD-CB759F8055F0}" type="presParOf" srcId="{F549EF22-9664-4E74-B8EC-18A73F6BCA43}" destId="{61FE978A-DDC7-41E7-8EF8-4D4C6A88B6AD}" srcOrd="2" destOrd="0" presId="urn:microsoft.com/office/officeart/2018/2/layout/IconVerticalSolidList"/>
    <dgm:cxn modelId="{0963AEAB-1C4C-46B1-8F8F-3BE9E4504B77}" type="presParOf" srcId="{F549EF22-9664-4E74-B8EC-18A73F6BCA43}" destId="{6BD55AD2-28DE-4744-BF3A-23048FD0E6BC}" srcOrd="3" destOrd="0" presId="urn:microsoft.com/office/officeart/2018/2/layout/IconVerticalSolidList"/>
    <dgm:cxn modelId="{7EB55A74-3F87-4DE3-ACE1-9831A8ECA84B}" type="presParOf" srcId="{93DDCD78-C75D-41C3-9456-291C5BFBC0B7}" destId="{611DDEE9-262E-4680-B1BF-47A79D1CB5EA}" srcOrd="3" destOrd="0" presId="urn:microsoft.com/office/officeart/2018/2/layout/IconVerticalSolidList"/>
    <dgm:cxn modelId="{0E15B77C-DB09-4986-B672-A18CB7119DB6}" type="presParOf" srcId="{93DDCD78-C75D-41C3-9456-291C5BFBC0B7}" destId="{C20D773D-F5BA-4427-8EED-92DC19715456}" srcOrd="4" destOrd="0" presId="urn:microsoft.com/office/officeart/2018/2/layout/IconVerticalSolidList"/>
    <dgm:cxn modelId="{DDEE55F4-B4F3-4567-8375-519570C1F961}" type="presParOf" srcId="{C20D773D-F5BA-4427-8EED-92DC19715456}" destId="{9D28F6D2-A437-4529-9FAE-0B6EE2BBF1E0}" srcOrd="0" destOrd="0" presId="urn:microsoft.com/office/officeart/2018/2/layout/IconVerticalSolidList"/>
    <dgm:cxn modelId="{7D5DCA6F-E370-4E26-B855-FA87DF67A4F2}" type="presParOf" srcId="{C20D773D-F5BA-4427-8EED-92DC19715456}" destId="{40DF4317-B877-44A4-8E58-3513F1DC105E}" srcOrd="1" destOrd="0" presId="urn:microsoft.com/office/officeart/2018/2/layout/IconVerticalSolidList"/>
    <dgm:cxn modelId="{B2F7D68F-7CBC-47A5-BB2C-FC56A23A8840}" type="presParOf" srcId="{C20D773D-F5BA-4427-8EED-92DC19715456}" destId="{DB3C88A6-1F87-4B41-B75A-C58338BA321A}" srcOrd="2" destOrd="0" presId="urn:microsoft.com/office/officeart/2018/2/layout/IconVerticalSolidList"/>
    <dgm:cxn modelId="{0BCEE36F-973D-4830-AF2D-E514012AEE8A}" type="presParOf" srcId="{C20D773D-F5BA-4427-8EED-92DC19715456}" destId="{FC1AA903-90A6-4B7C-B0D6-CB6A91B19A2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50DD9D-F7DD-4A0D-8F75-B3E8ECA24EE3}">
      <dsp:nvSpPr>
        <dsp:cNvPr id="0" name=""/>
        <dsp:cNvSpPr/>
      </dsp:nvSpPr>
      <dsp:spPr>
        <a:xfrm>
          <a:off x="0" y="33482"/>
          <a:ext cx="5548209" cy="565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General </a:t>
          </a:r>
        </a:p>
      </dsp:txBody>
      <dsp:txXfrm>
        <a:off x="27586" y="61068"/>
        <a:ext cx="5493037" cy="509938"/>
      </dsp:txXfrm>
    </dsp:sp>
    <dsp:sp modelId="{469D589C-346A-4CD9-A765-C328D626B41F}">
      <dsp:nvSpPr>
        <dsp:cNvPr id="0" name=""/>
        <dsp:cNvSpPr/>
      </dsp:nvSpPr>
      <dsp:spPr>
        <a:xfrm>
          <a:off x="0" y="598592"/>
          <a:ext cx="5548209" cy="1190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156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Need to clearly define the strategic objectives and functions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Overlap and repetition in many sections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Use of language that appears to be legally binding</a:t>
          </a:r>
        </a:p>
      </dsp:txBody>
      <dsp:txXfrm>
        <a:off x="0" y="598592"/>
        <a:ext cx="5548209" cy="1190250"/>
      </dsp:txXfrm>
    </dsp:sp>
    <dsp:sp modelId="{887A1FF6-42CC-4382-BC54-DD0A546A802D}">
      <dsp:nvSpPr>
        <dsp:cNvPr id="0" name=""/>
        <dsp:cNvSpPr/>
      </dsp:nvSpPr>
      <dsp:spPr>
        <a:xfrm>
          <a:off x="0" y="1788842"/>
          <a:ext cx="5548209" cy="565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Regional Activity Centres</a:t>
          </a:r>
        </a:p>
      </dsp:txBody>
      <dsp:txXfrm>
        <a:off x="27586" y="1816428"/>
        <a:ext cx="5493037" cy="509938"/>
      </dsp:txXfrm>
    </dsp:sp>
    <dsp:sp modelId="{72A24C20-BBEE-457F-82A6-ED8A1038DC52}">
      <dsp:nvSpPr>
        <dsp:cNvPr id="0" name=""/>
        <dsp:cNvSpPr/>
      </dsp:nvSpPr>
      <dsp:spPr>
        <a:xfrm>
          <a:off x="0" y="2353952"/>
          <a:ext cx="5548209" cy="2523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156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Functions should focus on specific activities that RACs are expected to undertake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Proposals for new RACs should be assessed based on their alignment with defined objectives and functions.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Clarification is needed on who should submit proposals (governments or institutions).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Communication procedures and processes with National Focal Points require clarification.</a:t>
          </a:r>
        </a:p>
      </dsp:txBody>
      <dsp:txXfrm>
        <a:off x="0" y="2353952"/>
        <a:ext cx="5548209" cy="2523329"/>
      </dsp:txXfrm>
    </dsp:sp>
    <dsp:sp modelId="{C54AC7B1-9F36-41D8-AC1B-97C9FF1C8CFC}">
      <dsp:nvSpPr>
        <dsp:cNvPr id="0" name=""/>
        <dsp:cNvSpPr/>
      </dsp:nvSpPr>
      <dsp:spPr>
        <a:xfrm>
          <a:off x="0" y="4877282"/>
          <a:ext cx="5548209" cy="565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Regional Activity Network</a:t>
          </a:r>
        </a:p>
      </dsp:txBody>
      <dsp:txXfrm>
        <a:off x="27586" y="4904868"/>
        <a:ext cx="5493037" cy="509938"/>
      </dsp:txXfrm>
    </dsp:sp>
    <dsp:sp modelId="{BA93F28E-CE68-4F04-ADD1-8233848429BF}">
      <dsp:nvSpPr>
        <dsp:cNvPr id="0" name=""/>
        <dsp:cNvSpPr/>
      </dsp:nvSpPr>
      <dsp:spPr>
        <a:xfrm>
          <a:off x="0" y="5442392"/>
          <a:ext cx="5548209" cy="1142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156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Clarification on the term RAN, RANs and RAN Organization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Clear definition of COP responsibility versus that of the Secretariat in the work of the RACs and RANs</a:t>
          </a:r>
        </a:p>
      </dsp:txBody>
      <dsp:txXfrm>
        <a:off x="0" y="5442392"/>
        <a:ext cx="5548209" cy="11426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8E6144-CF55-433E-9007-9201AC9C7D7D}">
      <dsp:nvSpPr>
        <dsp:cNvPr id="0" name=""/>
        <dsp:cNvSpPr/>
      </dsp:nvSpPr>
      <dsp:spPr>
        <a:xfrm>
          <a:off x="0" y="476"/>
          <a:ext cx="11049000" cy="11144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40C085-AE75-4AD2-B9B5-03F93F6CE268}">
      <dsp:nvSpPr>
        <dsp:cNvPr id="0" name=""/>
        <dsp:cNvSpPr/>
      </dsp:nvSpPr>
      <dsp:spPr>
        <a:xfrm>
          <a:off x="337130" y="251234"/>
          <a:ext cx="612964" cy="61296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BB5811-AC08-4B53-ACB8-BEB463029E81}">
      <dsp:nvSpPr>
        <dsp:cNvPr id="0" name=""/>
        <dsp:cNvSpPr/>
      </dsp:nvSpPr>
      <dsp:spPr>
        <a:xfrm>
          <a:off x="1287226" y="476"/>
          <a:ext cx="9761773" cy="1114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949" tIns="117949" rIns="117949" bIns="11794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rial Black" panose="020B0A04020102020204"/>
            </a:rPr>
            <a:t>Use</a:t>
          </a:r>
          <a:r>
            <a:rPr lang="en-US" sz="2200" kern="1200"/>
            <a:t> the approved 2008 RAC/ RAN Guidelines as a guide</a:t>
          </a:r>
        </a:p>
      </dsp:txBody>
      <dsp:txXfrm>
        <a:off x="1287226" y="476"/>
        <a:ext cx="9761773" cy="1114481"/>
      </dsp:txXfrm>
    </dsp:sp>
    <dsp:sp modelId="{BC1EC2E4-DAF1-43F1-8218-64573C793766}">
      <dsp:nvSpPr>
        <dsp:cNvPr id="0" name=""/>
        <dsp:cNvSpPr/>
      </dsp:nvSpPr>
      <dsp:spPr>
        <a:xfrm>
          <a:off x="0" y="1393578"/>
          <a:ext cx="11049000" cy="111448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398E64-F5D1-469B-A368-B382EB9F40D0}">
      <dsp:nvSpPr>
        <dsp:cNvPr id="0" name=""/>
        <dsp:cNvSpPr/>
      </dsp:nvSpPr>
      <dsp:spPr>
        <a:xfrm>
          <a:off x="337130" y="1644336"/>
          <a:ext cx="612964" cy="61296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D55AD2-28DE-4744-BF3A-23048FD0E6BC}">
      <dsp:nvSpPr>
        <dsp:cNvPr id="0" name=""/>
        <dsp:cNvSpPr/>
      </dsp:nvSpPr>
      <dsp:spPr>
        <a:xfrm>
          <a:off x="1287226" y="1393578"/>
          <a:ext cx="9761773" cy="1114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949" tIns="117949" rIns="117949" bIns="117949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Interested RACs/RANs organizations submit </a:t>
          </a:r>
          <a:r>
            <a:rPr lang="en-US" sz="2200" kern="1200">
              <a:latin typeface="Arial Black" panose="020B0A04020102020204"/>
            </a:rPr>
            <a:t>proposals</a:t>
          </a:r>
          <a:r>
            <a:rPr lang="en-US" sz="2200" kern="1200"/>
            <a:t> to the Secretariat </a:t>
          </a:r>
          <a:r>
            <a:rPr lang="en-US" sz="2200" kern="1200">
              <a:latin typeface="Arial Black" panose="020B0A04020102020204"/>
            </a:rPr>
            <a:t>for sharing </a:t>
          </a:r>
          <a:r>
            <a:rPr lang="en-US" sz="2200" kern="1200"/>
            <a:t>with Contracting Parties for </a:t>
          </a:r>
          <a:r>
            <a:rPr lang="en-US" sz="2200" kern="1200">
              <a:latin typeface="Arial Black" panose="020B0A04020102020204"/>
            </a:rPr>
            <a:t>further consideration</a:t>
          </a:r>
          <a:r>
            <a:rPr lang="en-US" sz="2200" kern="1200"/>
            <a:t>.</a:t>
          </a:r>
        </a:p>
      </dsp:txBody>
      <dsp:txXfrm>
        <a:off x="1287226" y="1393578"/>
        <a:ext cx="9761773" cy="1114481"/>
      </dsp:txXfrm>
    </dsp:sp>
    <dsp:sp modelId="{9D28F6D2-A437-4529-9FAE-0B6EE2BBF1E0}">
      <dsp:nvSpPr>
        <dsp:cNvPr id="0" name=""/>
        <dsp:cNvSpPr/>
      </dsp:nvSpPr>
      <dsp:spPr>
        <a:xfrm>
          <a:off x="0" y="2786680"/>
          <a:ext cx="11049000" cy="111448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DF4317-B877-44A4-8E58-3513F1DC105E}">
      <dsp:nvSpPr>
        <dsp:cNvPr id="0" name=""/>
        <dsp:cNvSpPr/>
      </dsp:nvSpPr>
      <dsp:spPr>
        <a:xfrm>
          <a:off x="337130" y="3037438"/>
          <a:ext cx="612964" cy="61296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AA903-90A6-4B7C-B0D6-CB6A91B19A2F}">
      <dsp:nvSpPr>
        <dsp:cNvPr id="0" name=""/>
        <dsp:cNvSpPr/>
      </dsp:nvSpPr>
      <dsp:spPr>
        <a:xfrm>
          <a:off x="1287226" y="2786680"/>
          <a:ext cx="9761773" cy="1114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949" tIns="117949" rIns="117949" bIns="11794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Defer addressing any new proposals until revised RAC/RAN Guidelines have been approved.</a:t>
          </a:r>
        </a:p>
      </dsp:txBody>
      <dsp:txXfrm>
        <a:off x="1287226" y="2786680"/>
        <a:ext cx="9761773" cy="11144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E6280-8EF4-45AA-B4EA-2973BD7F027D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5445D-C6BC-4DE9-9ECF-787B95348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78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95A62F-2362-4553-A8D3-DDC42D2E5E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232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 18 Gen Title Slid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C29E53C-90ED-4E5D-B8F7-58D4A2B590C1}"/>
              </a:ext>
            </a:extLst>
          </p:cNvPr>
          <p:cNvSpPr/>
          <p:nvPr userDrawn="1"/>
        </p:nvSpPr>
        <p:spPr>
          <a:xfrm>
            <a:off x="1718706" y="1888236"/>
            <a:ext cx="8385048" cy="3081528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392664-19E6-4DD4-B02C-9FE9AD21C8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604" y="239397"/>
            <a:ext cx="3227064" cy="5760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AEE612-0AB8-42DD-AAAA-E65B40FEA4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506" y="-18270"/>
            <a:ext cx="1321748" cy="12472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5E0BB5-09C4-4218-8875-C58DD2F0172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61" y="-315346"/>
            <a:ext cx="2044091" cy="2044091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476D6E12-5FEC-4A82-BAC3-F4EF730A0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solidFill>
            <a:srgbClr val="00A5EC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October 13-16, 2025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7900ABCA-37EC-4F4B-81B6-33B637CCD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3950" y="6370417"/>
            <a:ext cx="4501300" cy="416082"/>
          </a:xfrm>
          <a:solidFill>
            <a:srgbClr val="00A5EC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18th Conference of Parties to the Convention for the Protection and Development of the Marine Environment in the Wider Caribbean Region</a:t>
            </a:r>
          </a:p>
          <a:p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9BF07F7-BDFE-4730-91DB-4DC94749F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59F09A9-C376-4A15-BB42-0B0CA4A1D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2690" y="2023564"/>
            <a:ext cx="8044873" cy="1450069"/>
          </a:xfrm>
        </p:spPr>
        <p:txBody>
          <a:bodyPr>
            <a:noAutofit/>
          </a:bodyPr>
          <a:lstStyle>
            <a:lvl1pPr algn="ctr">
              <a:defRPr sz="6600">
                <a:ln w="28575">
                  <a:solidFill>
                    <a:schemeClr val="bg1"/>
                  </a:solidFill>
                </a:ln>
                <a:solidFill>
                  <a:srgbClr val="00B0F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0752" y="3803269"/>
            <a:ext cx="5993892" cy="1166495"/>
          </a:xfrm>
          <a:gradFill>
            <a:gsLst>
              <a:gs pos="89834">
                <a:schemeClr val="bg1"/>
              </a:gs>
              <a:gs pos="0">
                <a:srgbClr val="00A5EC"/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</a:gradFill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5DD2A3-B078-46A7-ABE5-2A3C0CED623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08" y="179853"/>
            <a:ext cx="2027842" cy="88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74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gradFill flip="none" rotWithShape="1">
          <a:gsLst>
            <a:gs pos="89834">
              <a:schemeClr val="bg1"/>
            </a:gs>
            <a:gs pos="0">
              <a:srgbClr val="00A5EC"/>
            </a:gs>
            <a:gs pos="74000">
              <a:schemeClr val="bg1"/>
            </a:gs>
            <a:gs pos="83000">
              <a:schemeClr val="bg1"/>
            </a:gs>
            <a:gs pos="100000">
              <a:schemeClr val="bg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18th Conference of Parties to the Convention for the Protection and Development of the Marine Environment in the Wider Caribbean Region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A4624D-6583-4B3F-9ABC-3F43DF7CC8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852" y="6225858"/>
            <a:ext cx="2690813" cy="4803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6FD0D2-ED76-46C9-9ABA-91C358BEFD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20" y="5898290"/>
            <a:ext cx="1172105" cy="1172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B21BE8-9020-4EB3-BF03-14D94E461D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22" y="6000958"/>
            <a:ext cx="965229" cy="9108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0D5AE5-22F1-4568-8C0C-513C4903E0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754" y="6108916"/>
            <a:ext cx="1654723" cy="72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43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gradFill>
            <a:gsLst>
              <a:gs pos="89834">
                <a:schemeClr val="bg1"/>
              </a:gs>
              <a:gs pos="0">
                <a:srgbClr val="00A5EC"/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</a:gradFill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18th Conference of Parties to the Convention for the Protection and Development of the Marine Environment in the Wider Caribbean Region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23C8D7-82BC-47C4-88AC-C52B2841DE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292" y="6216193"/>
            <a:ext cx="2690813" cy="4803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CEEFB5-416C-40F2-AEFB-1BF8E524B5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20" y="5898290"/>
            <a:ext cx="1172105" cy="1172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2374E3-6F20-41E4-AAB6-932964146D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22" y="6000958"/>
            <a:ext cx="965229" cy="9108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6AE4C0-1FA9-4060-8273-8D7356E29F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744" y="6026989"/>
            <a:ext cx="1684743" cy="73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88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P 18 Agenda">
    <p:bg>
      <p:bgPr>
        <a:gradFill flip="none" rotWithShape="1">
          <a:gsLst>
            <a:gs pos="89834">
              <a:schemeClr val="bg1"/>
            </a:gs>
            <a:gs pos="0">
              <a:srgbClr val="00A5EC"/>
            </a:gs>
            <a:gs pos="74000">
              <a:schemeClr val="bg1"/>
            </a:gs>
            <a:gs pos="83000">
              <a:schemeClr val="bg1"/>
            </a:gs>
            <a:gs pos="100000">
              <a:schemeClr val="bg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603F58-3A9F-AB36-2AA1-3F51ECFFF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896112"/>
            <a:ext cx="9770165" cy="5029200"/>
          </a:xfrm>
          <a:prstGeom prst="rect">
            <a:avLst/>
          </a:prstGeom>
          <a:solidFill>
            <a:schemeClr val="bg2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9848" y="914400"/>
            <a:ext cx="3916018" cy="4992624"/>
          </a:xfrm>
        </p:spPr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85865" y="914400"/>
            <a:ext cx="4784298" cy="4992624"/>
          </a:xfrm>
        </p:spPr>
        <p:txBody>
          <a:bodyPr anchor="ctr"/>
          <a:lstStyle>
            <a:lvl1pPr>
              <a:defRPr/>
            </a:lvl1pPr>
            <a:lvl2pPr marL="514350" indent="-285750">
              <a:buFont typeface="Arial" panose="020B0604020202020204" pitchFamily="34" charset="0"/>
              <a:buChar char="•"/>
              <a:defRPr/>
            </a:lvl2pPr>
            <a:lvl3pPr marL="822960">
              <a:defRPr/>
            </a:lvl3pPr>
            <a:lvl4pPr marL="1097280" indent="-285750">
              <a:buFont typeface="Arial" panose="020B0604020202020204" pitchFamily="34" charset="0"/>
              <a:buChar char="•"/>
              <a:defRPr/>
            </a:lvl4pPr>
            <a:lvl5pPr marL="1371600">
              <a:defRPr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A524BA3-05A5-6B79-0847-47B9200CA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4A96F87-C96C-5C77-5F19-7E7718B182C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A72435CD-AEF9-2E9D-2CB8-C32EF59C925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EE245742-CACD-E9FD-847C-368F946EFB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32BB9EC6-01D5-DED4-4BCB-E6E51D3B98B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DE36C030-58F1-1888-1D47-945FCC95846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466FDC08-12F1-2CB3-55E5-4223F1217DD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5E48192E-A210-10FC-64F0-87C12AD695C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A4D29756-7DDD-363E-DDBA-29F32449370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977AA206-7B0D-630E-2C5B-9550571F990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578E452-C96A-4AD6-03EF-7436CFB85BC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C438EC8D-F884-2CCB-C0B8-F1DFF293343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BA1C17DB-42EF-C725-6164-123558E5FD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06750BBF-690D-5F90-5163-18063ADC255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89906FC3-98D6-7517-878A-5C26150B3F6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75F49575-E7DD-AE0C-5DF7-E0C7318676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709045A5-2F7F-92CC-97B8-410B6D7E4D6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703C71CC-B46F-7BBE-90EA-2001D8AD547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4C944EE-3B01-2182-831C-BAFA820EA3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727646B3-834E-594A-5B4B-B217CB5CC95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4098E858-E702-BCEE-34E1-4FB7FCC0384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1D73C9C0-AEBB-4212-2317-04A443DE6CC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7A9ADFE8-600D-EC70-1526-70D43721D47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47093F4D-746D-B229-71F1-BBBD2A412DE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E79385DE-E8DC-D3BD-8F48-2B0EC4A7A4F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ADB21756-515B-FDA0-F289-99C5BA0AC20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3CA68471-EC31-03E2-FABA-89DF61C9542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4C6DCACC-784C-B8E8-8898-8A3054F7BB1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5142D3E8-23FC-2DE1-4133-445F85F8586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34331B7-F09D-F2F0-D7E6-0EB8C688F7F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305070D6-F045-EA4D-B977-990FA5AD80A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9A4AB825-6845-E0D4-F157-1B948E19375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1DC24A75-0693-795A-17CD-2BC189B01B0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7623FAB8-FD45-2810-775A-D5F12B0C597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AFB53E66-FB09-7C3D-5E42-BA4B99CBF4D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C0748BCE-826C-3D38-4EA4-53C9E7ECCA7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3088280-5A11-FEE1-C425-5F9B9138566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7C801BDC-004A-68E7-856A-D681506B773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0BDA8CC8-E51E-5BF7-CBC2-B60291A802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3B0B61F7-5A35-A15E-6E4B-6D6A298FFA5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81D6A465-F994-20E5-49E8-175597AD68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D75A0419-EF75-A155-9681-652E6B346EA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45DD044E-FBD8-59A7-C0A4-1B4C0C42510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ED7D8618-6C65-EAFD-D6C9-9BDCFD912A6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80EC0767-4417-DE89-BD3D-00D457589FC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9ECD19A6-4F3F-15B6-5735-411CA65BA36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812AA157-A92D-EA70-8BFE-88D61D0C1E1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6B31E4CC-E710-8892-2E71-34DC876F651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85E5200A-6950-CF88-4242-8FD3D625DEA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CA54D161-9EF8-78DF-1B0A-4766817848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C64272B3-20CB-3F91-8A8F-595CFB252B0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4E27BC89-3702-B5D8-FF7A-2A9DC0C0EC1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83653270-5B66-5986-EFCD-119B007A9B5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F3BF5718-BDC9-840C-4E9A-1D89A5934AD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C228B2C6-09B9-0197-99EA-39EC047DF7B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57C6648C-C0B4-BD17-D230-91DE452DAB1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9AC9B6FA-998F-B567-2F39-781F57ACA70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2B138FE-612F-3B50-AB2F-C13E6E2A875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B670C7A3-7172-4209-972C-0667DAB133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5" y="6230582"/>
            <a:ext cx="2690813" cy="48034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398F5D-EB6C-434C-9A3A-74B3B01597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20" y="5898290"/>
            <a:ext cx="1172105" cy="117210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C8F7FCB-6382-4BEB-9798-C7AB483590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22" y="6000958"/>
            <a:ext cx="965229" cy="91081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3084A30A-B976-46BE-B4E2-17E2FE798DF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20251"/>
            <a:ext cx="1823135" cy="79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90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picture">
    <p:bg>
      <p:bgPr>
        <a:gradFill flip="none" rotWithShape="1">
          <a:gsLst>
            <a:gs pos="89834">
              <a:schemeClr val="bg1"/>
            </a:gs>
            <a:gs pos="0">
              <a:srgbClr val="00A5EC"/>
            </a:gs>
            <a:gs pos="74000">
              <a:schemeClr val="bg1"/>
            </a:gs>
            <a:gs pos="83000">
              <a:schemeClr val="bg1"/>
            </a:gs>
            <a:gs pos="100000">
              <a:schemeClr val="bg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1541" y="4529448"/>
            <a:ext cx="10866378" cy="1368842"/>
          </a:xfrm>
        </p:spPr>
        <p:txBody>
          <a:bodyPr anchor="ctr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8" name="Picture Placeholder 107">
            <a:extLst>
              <a:ext uri="{FF2B5EF4-FFF2-40B4-BE49-F238E27FC236}">
                <a16:creationId xmlns:a16="http://schemas.microsoft.com/office/drawing/2014/main" id="{E12E6D41-7C52-E539-371E-04865B83A3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362" y="1108"/>
            <a:ext cx="12196362" cy="4491095"/>
          </a:xfrm>
          <a:custGeom>
            <a:avLst/>
            <a:gdLst>
              <a:gd name="connsiteX0" fmla="*/ 8875213 w 12196362"/>
              <a:gd name="connsiteY0" fmla="*/ 4399821 h 4491095"/>
              <a:gd name="connsiteX1" fmla="*/ 8828080 w 12196362"/>
              <a:gd name="connsiteY1" fmla="*/ 4408867 h 4491095"/>
              <a:gd name="connsiteX2" fmla="*/ 8864147 w 12196362"/>
              <a:gd name="connsiteY2" fmla="*/ 4457362 h 4491095"/>
              <a:gd name="connsiteX3" fmla="*/ 8875213 w 12196362"/>
              <a:gd name="connsiteY3" fmla="*/ 4399821 h 4491095"/>
              <a:gd name="connsiteX4" fmla="*/ 11795748 w 12196362"/>
              <a:gd name="connsiteY4" fmla="*/ 4398237 h 4491095"/>
              <a:gd name="connsiteX5" fmla="*/ 11750385 w 12196362"/>
              <a:gd name="connsiteY5" fmla="*/ 4404102 h 4491095"/>
              <a:gd name="connsiteX6" fmla="*/ 11792983 w 12196362"/>
              <a:gd name="connsiteY6" fmla="*/ 4464646 h 4491095"/>
              <a:gd name="connsiteX7" fmla="*/ 11795748 w 12196362"/>
              <a:gd name="connsiteY7" fmla="*/ 4398237 h 4491095"/>
              <a:gd name="connsiteX8" fmla="*/ 8107164 w 12196362"/>
              <a:gd name="connsiteY8" fmla="*/ 4395054 h 4491095"/>
              <a:gd name="connsiteX9" fmla="*/ 8099310 w 12196362"/>
              <a:gd name="connsiteY9" fmla="*/ 4462595 h 4491095"/>
              <a:gd name="connsiteX10" fmla="*/ 8145304 w 12196362"/>
              <a:gd name="connsiteY10" fmla="*/ 4399557 h 4491095"/>
              <a:gd name="connsiteX11" fmla="*/ 8107164 w 12196362"/>
              <a:gd name="connsiteY11" fmla="*/ 4395054 h 4491095"/>
              <a:gd name="connsiteX12" fmla="*/ 9086283 w 12196362"/>
              <a:gd name="connsiteY12" fmla="*/ 4387521 h 4491095"/>
              <a:gd name="connsiteX13" fmla="*/ 9106048 w 12196362"/>
              <a:gd name="connsiteY13" fmla="*/ 4462596 h 4491095"/>
              <a:gd name="connsiteX14" fmla="*/ 9086283 w 12196362"/>
              <a:gd name="connsiteY14" fmla="*/ 4387521 h 4491095"/>
              <a:gd name="connsiteX15" fmla="*/ 12052208 w 12196362"/>
              <a:gd name="connsiteY15" fmla="*/ 4382645 h 4491095"/>
              <a:gd name="connsiteX16" fmla="*/ 12055487 w 12196362"/>
              <a:gd name="connsiteY16" fmla="*/ 4452007 h 4491095"/>
              <a:gd name="connsiteX17" fmla="*/ 12052208 w 12196362"/>
              <a:gd name="connsiteY17" fmla="*/ 4382645 h 4491095"/>
              <a:gd name="connsiteX18" fmla="*/ 8337035 w 12196362"/>
              <a:gd name="connsiteY18" fmla="*/ 4373903 h 4491095"/>
              <a:gd name="connsiteX19" fmla="*/ 8289800 w 12196362"/>
              <a:gd name="connsiteY19" fmla="*/ 4378484 h 4491095"/>
              <a:gd name="connsiteX20" fmla="*/ 8332425 w 12196362"/>
              <a:gd name="connsiteY20" fmla="*/ 4438931 h 4491095"/>
              <a:gd name="connsiteX21" fmla="*/ 8337035 w 12196362"/>
              <a:gd name="connsiteY21" fmla="*/ 4373903 h 4491095"/>
              <a:gd name="connsiteX22" fmla="*/ 10891040 w 12196362"/>
              <a:gd name="connsiteY22" fmla="*/ 4371914 h 4491095"/>
              <a:gd name="connsiteX23" fmla="*/ 10897045 w 12196362"/>
              <a:gd name="connsiteY23" fmla="*/ 4435667 h 4491095"/>
              <a:gd name="connsiteX24" fmla="*/ 10936469 w 12196362"/>
              <a:gd name="connsiteY24" fmla="*/ 4375220 h 4491095"/>
              <a:gd name="connsiteX25" fmla="*/ 10891040 w 12196362"/>
              <a:gd name="connsiteY25" fmla="*/ 4371914 h 4491095"/>
              <a:gd name="connsiteX26" fmla="*/ 7408266 w 12196362"/>
              <a:gd name="connsiteY26" fmla="*/ 4370174 h 4491095"/>
              <a:gd name="connsiteX27" fmla="*/ 7403419 w 12196362"/>
              <a:gd name="connsiteY27" fmla="*/ 4441618 h 4491095"/>
              <a:gd name="connsiteX28" fmla="*/ 7423116 w 12196362"/>
              <a:gd name="connsiteY28" fmla="*/ 4378112 h 4491095"/>
              <a:gd name="connsiteX29" fmla="*/ 7408266 w 12196362"/>
              <a:gd name="connsiteY29" fmla="*/ 4370174 h 4491095"/>
              <a:gd name="connsiteX30" fmla="*/ 10162620 w 12196362"/>
              <a:gd name="connsiteY30" fmla="*/ 4370052 h 4491095"/>
              <a:gd name="connsiteX31" fmla="*/ 10116199 w 12196362"/>
              <a:gd name="connsiteY31" fmla="*/ 4380992 h 4491095"/>
              <a:gd name="connsiteX32" fmla="*/ 10162158 w 12196362"/>
              <a:gd name="connsiteY32" fmla="*/ 4444642 h 4491095"/>
              <a:gd name="connsiteX33" fmla="*/ 10162620 w 12196362"/>
              <a:gd name="connsiteY33" fmla="*/ 4370052 h 4491095"/>
              <a:gd name="connsiteX34" fmla="*/ 8574792 w 12196362"/>
              <a:gd name="connsiteY34" fmla="*/ 4369568 h 4491095"/>
              <a:gd name="connsiteX35" fmla="*/ 8574792 w 12196362"/>
              <a:gd name="connsiteY35" fmla="*/ 4438930 h 4491095"/>
              <a:gd name="connsiteX36" fmla="*/ 8574792 w 12196362"/>
              <a:gd name="connsiteY36" fmla="*/ 4369568 h 4491095"/>
              <a:gd name="connsiteX37" fmla="*/ 10389169 w 12196362"/>
              <a:gd name="connsiteY37" fmla="*/ 4368333 h 4491095"/>
              <a:gd name="connsiteX38" fmla="*/ 10359025 w 12196362"/>
              <a:gd name="connsiteY38" fmla="*/ 4405575 h 4491095"/>
              <a:gd name="connsiteX39" fmla="*/ 10414980 w 12196362"/>
              <a:gd name="connsiteY39" fmla="*/ 4439012 h 4491095"/>
              <a:gd name="connsiteX40" fmla="*/ 10389169 w 12196362"/>
              <a:gd name="connsiteY40" fmla="*/ 4368333 h 4491095"/>
              <a:gd name="connsiteX41" fmla="*/ 9885248 w 12196362"/>
              <a:gd name="connsiteY41" fmla="*/ 4368305 h 4491095"/>
              <a:gd name="connsiteX42" fmla="*/ 9891215 w 12196362"/>
              <a:gd name="connsiteY42" fmla="*/ 4429954 h 4491095"/>
              <a:gd name="connsiteX43" fmla="*/ 9930379 w 12196362"/>
              <a:gd name="connsiteY43" fmla="*/ 4372110 h 4491095"/>
              <a:gd name="connsiteX44" fmla="*/ 9885248 w 12196362"/>
              <a:gd name="connsiteY44" fmla="*/ 4368305 h 4491095"/>
              <a:gd name="connsiteX45" fmla="*/ 7856713 w 12196362"/>
              <a:gd name="connsiteY45" fmla="*/ 4365469 h 4491095"/>
              <a:gd name="connsiteX46" fmla="*/ 7816857 w 12196362"/>
              <a:gd name="connsiteY46" fmla="*/ 4381400 h 4491095"/>
              <a:gd name="connsiteX47" fmla="*/ 7856251 w 12196362"/>
              <a:gd name="connsiteY47" fmla="*/ 4426919 h 4491095"/>
              <a:gd name="connsiteX48" fmla="*/ 7856713 w 12196362"/>
              <a:gd name="connsiteY48" fmla="*/ 4365469 h 4491095"/>
              <a:gd name="connsiteX49" fmla="*/ 11577057 w 12196362"/>
              <a:gd name="connsiteY49" fmla="*/ 4361931 h 4491095"/>
              <a:gd name="connsiteX50" fmla="*/ 11580336 w 12196362"/>
              <a:gd name="connsiteY50" fmla="*/ 4431293 h 4491095"/>
              <a:gd name="connsiteX51" fmla="*/ 11577057 w 12196362"/>
              <a:gd name="connsiteY51" fmla="*/ 4361931 h 4491095"/>
              <a:gd name="connsiteX52" fmla="*/ 9395903 w 12196362"/>
              <a:gd name="connsiteY52" fmla="*/ 4360405 h 4491095"/>
              <a:gd name="connsiteX53" fmla="*/ 9348770 w 12196362"/>
              <a:gd name="connsiteY53" fmla="*/ 4369451 h 4491095"/>
              <a:gd name="connsiteX54" fmla="*/ 9384837 w 12196362"/>
              <a:gd name="connsiteY54" fmla="*/ 4417946 h 4491095"/>
              <a:gd name="connsiteX55" fmla="*/ 9395903 w 12196362"/>
              <a:gd name="connsiteY55" fmla="*/ 4360405 h 4491095"/>
              <a:gd name="connsiteX56" fmla="*/ 10651295 w 12196362"/>
              <a:gd name="connsiteY56" fmla="*/ 4359777 h 4491095"/>
              <a:gd name="connsiteX57" fmla="*/ 10657857 w 12196362"/>
              <a:gd name="connsiteY57" fmla="*/ 4438357 h 4491095"/>
              <a:gd name="connsiteX58" fmla="*/ 10651295 w 12196362"/>
              <a:gd name="connsiteY58" fmla="*/ 4359777 h 4491095"/>
              <a:gd name="connsiteX59" fmla="*/ 5778476 w 12196362"/>
              <a:gd name="connsiteY59" fmla="*/ 4359708 h 4491095"/>
              <a:gd name="connsiteX60" fmla="*/ 5758052 w 12196362"/>
              <a:gd name="connsiteY60" fmla="*/ 4367398 h 4491095"/>
              <a:gd name="connsiteX61" fmla="*/ 5731720 w 12196362"/>
              <a:gd name="connsiteY61" fmla="*/ 4379475 h 4491095"/>
              <a:gd name="connsiteX62" fmla="*/ 5777801 w 12196362"/>
              <a:gd name="connsiteY62" fmla="*/ 4424765 h 4491095"/>
              <a:gd name="connsiteX63" fmla="*/ 5778476 w 12196362"/>
              <a:gd name="connsiteY63" fmla="*/ 4359708 h 4491095"/>
              <a:gd name="connsiteX64" fmla="*/ 7200065 w 12196362"/>
              <a:gd name="connsiteY64" fmla="*/ 4354063 h 4491095"/>
              <a:gd name="connsiteX65" fmla="*/ 7190217 w 12196362"/>
              <a:gd name="connsiteY65" fmla="*/ 4432402 h 4491095"/>
              <a:gd name="connsiteX66" fmla="*/ 7200065 w 12196362"/>
              <a:gd name="connsiteY66" fmla="*/ 4354063 h 4491095"/>
              <a:gd name="connsiteX67" fmla="*/ 6553320 w 12196362"/>
              <a:gd name="connsiteY67" fmla="*/ 4350800 h 4491095"/>
              <a:gd name="connsiteX68" fmla="*/ 6540261 w 12196362"/>
              <a:gd name="connsiteY68" fmla="*/ 4429139 h 4491095"/>
              <a:gd name="connsiteX69" fmla="*/ 6553320 w 12196362"/>
              <a:gd name="connsiteY69" fmla="*/ 4350800 h 4491095"/>
              <a:gd name="connsiteX70" fmla="*/ 11151209 w 12196362"/>
              <a:gd name="connsiteY70" fmla="*/ 4344699 h 4491095"/>
              <a:gd name="connsiteX71" fmla="*/ 11154503 w 12196362"/>
              <a:gd name="connsiteY71" fmla="*/ 4417325 h 4491095"/>
              <a:gd name="connsiteX72" fmla="*/ 11151209 w 12196362"/>
              <a:gd name="connsiteY72" fmla="*/ 4344699 h 4491095"/>
              <a:gd name="connsiteX73" fmla="*/ 11365866 w 12196362"/>
              <a:gd name="connsiteY73" fmla="*/ 4343621 h 4491095"/>
              <a:gd name="connsiteX74" fmla="*/ 11330914 w 12196362"/>
              <a:gd name="connsiteY74" fmla="*/ 4412771 h 4491095"/>
              <a:gd name="connsiteX75" fmla="*/ 11399592 w 12196362"/>
              <a:gd name="connsiteY75" fmla="*/ 4358469 h 4491095"/>
              <a:gd name="connsiteX76" fmla="*/ 11365866 w 12196362"/>
              <a:gd name="connsiteY76" fmla="*/ 4343621 h 4491095"/>
              <a:gd name="connsiteX77" fmla="*/ 7620828 w 12196362"/>
              <a:gd name="connsiteY77" fmla="*/ 4343430 h 4491095"/>
              <a:gd name="connsiteX78" fmla="*/ 7577330 w 12196362"/>
              <a:gd name="connsiteY78" fmla="*/ 4356991 h 4491095"/>
              <a:gd name="connsiteX79" fmla="*/ 7613441 w 12196362"/>
              <a:gd name="connsiteY79" fmla="*/ 4414449 h 4491095"/>
              <a:gd name="connsiteX80" fmla="*/ 7620828 w 12196362"/>
              <a:gd name="connsiteY80" fmla="*/ 4343430 h 4491095"/>
              <a:gd name="connsiteX81" fmla="*/ 5978936 w 12196362"/>
              <a:gd name="connsiteY81" fmla="*/ 4342251 h 4491095"/>
              <a:gd name="connsiteX82" fmla="*/ 5969148 w 12196362"/>
              <a:gd name="connsiteY82" fmla="*/ 4417326 h 4491095"/>
              <a:gd name="connsiteX83" fmla="*/ 5978936 w 12196362"/>
              <a:gd name="connsiteY83" fmla="*/ 4342251 h 4491095"/>
              <a:gd name="connsiteX84" fmla="*/ 5328580 w 12196362"/>
              <a:gd name="connsiteY84" fmla="*/ 4340716 h 4491095"/>
              <a:gd name="connsiteX85" fmla="*/ 5331858 w 12196362"/>
              <a:gd name="connsiteY85" fmla="*/ 4410078 h 4491095"/>
              <a:gd name="connsiteX86" fmla="*/ 5328580 w 12196362"/>
              <a:gd name="connsiteY86" fmla="*/ 4340716 h 4491095"/>
              <a:gd name="connsiteX87" fmla="*/ 6156176 w 12196362"/>
              <a:gd name="connsiteY87" fmla="*/ 4340411 h 4491095"/>
              <a:gd name="connsiteX88" fmla="*/ 6112132 w 12196362"/>
              <a:gd name="connsiteY88" fmla="*/ 4352629 h 4491095"/>
              <a:gd name="connsiteX89" fmla="*/ 6151556 w 12196362"/>
              <a:gd name="connsiteY89" fmla="*/ 4409774 h 4491095"/>
              <a:gd name="connsiteX90" fmla="*/ 6156176 w 12196362"/>
              <a:gd name="connsiteY90" fmla="*/ 4340411 h 4491095"/>
              <a:gd name="connsiteX91" fmla="*/ 6727825 w 12196362"/>
              <a:gd name="connsiteY91" fmla="*/ 4339022 h 4491095"/>
              <a:gd name="connsiteX92" fmla="*/ 6701787 w 12196362"/>
              <a:gd name="connsiteY92" fmla="*/ 4345509 h 4491095"/>
              <a:gd name="connsiteX93" fmla="*/ 6744411 w 12196362"/>
              <a:gd name="connsiteY93" fmla="*/ 4406289 h 4491095"/>
              <a:gd name="connsiteX94" fmla="*/ 6727825 w 12196362"/>
              <a:gd name="connsiteY94" fmla="*/ 4339022 h 4491095"/>
              <a:gd name="connsiteX95" fmla="*/ 5107731 w 12196362"/>
              <a:gd name="connsiteY95" fmla="*/ 4337851 h 4491095"/>
              <a:gd name="connsiteX96" fmla="*/ 5062370 w 12196362"/>
              <a:gd name="connsiteY96" fmla="*/ 4343716 h 4491095"/>
              <a:gd name="connsiteX97" fmla="*/ 5104967 w 12196362"/>
              <a:gd name="connsiteY97" fmla="*/ 4404260 h 4491095"/>
              <a:gd name="connsiteX98" fmla="*/ 5107731 w 12196362"/>
              <a:gd name="connsiteY98" fmla="*/ 4337851 h 4491095"/>
              <a:gd name="connsiteX99" fmla="*/ 6338461 w 12196362"/>
              <a:gd name="connsiteY99" fmla="*/ 4337452 h 4491095"/>
              <a:gd name="connsiteX100" fmla="*/ 6341760 w 12196362"/>
              <a:gd name="connsiteY100" fmla="*/ 4419055 h 4491095"/>
              <a:gd name="connsiteX101" fmla="*/ 6338461 w 12196362"/>
              <a:gd name="connsiteY101" fmla="*/ 4337452 h 4491095"/>
              <a:gd name="connsiteX102" fmla="*/ 2193029 w 12196362"/>
              <a:gd name="connsiteY102" fmla="*/ 4335925 h 4491095"/>
              <a:gd name="connsiteX103" fmla="*/ 2145897 w 12196362"/>
              <a:gd name="connsiteY103" fmla="*/ 4344971 h 4491095"/>
              <a:gd name="connsiteX104" fmla="*/ 2181964 w 12196362"/>
              <a:gd name="connsiteY104" fmla="*/ 4393466 h 4491095"/>
              <a:gd name="connsiteX105" fmla="*/ 2193029 w 12196362"/>
              <a:gd name="connsiteY105" fmla="*/ 4335925 h 4491095"/>
              <a:gd name="connsiteX106" fmla="*/ 1419152 w 12196362"/>
              <a:gd name="connsiteY106" fmla="*/ 4334669 h 4491095"/>
              <a:gd name="connsiteX107" fmla="*/ 1411298 w 12196362"/>
              <a:gd name="connsiteY107" fmla="*/ 4402210 h 4491095"/>
              <a:gd name="connsiteX108" fmla="*/ 1457292 w 12196362"/>
              <a:gd name="connsiteY108" fmla="*/ 4339172 h 4491095"/>
              <a:gd name="connsiteX109" fmla="*/ 1419152 w 12196362"/>
              <a:gd name="connsiteY109" fmla="*/ 4334669 h 4491095"/>
              <a:gd name="connsiteX110" fmla="*/ 5548044 w 12196362"/>
              <a:gd name="connsiteY110" fmla="*/ 4334188 h 4491095"/>
              <a:gd name="connsiteX111" fmla="*/ 5534955 w 12196362"/>
              <a:gd name="connsiteY111" fmla="*/ 4413342 h 4491095"/>
              <a:gd name="connsiteX112" fmla="*/ 5548044 w 12196362"/>
              <a:gd name="connsiteY112" fmla="*/ 4334188 h 4491095"/>
              <a:gd name="connsiteX113" fmla="*/ 9624091 w 12196362"/>
              <a:gd name="connsiteY113" fmla="*/ 4332846 h 4491095"/>
              <a:gd name="connsiteX114" fmla="*/ 9643823 w 12196362"/>
              <a:gd name="connsiteY114" fmla="*/ 4411185 h 4491095"/>
              <a:gd name="connsiteX115" fmla="*/ 9624091 w 12196362"/>
              <a:gd name="connsiteY115" fmla="*/ 4332846 h 4491095"/>
              <a:gd name="connsiteX116" fmla="*/ 2398272 w 12196362"/>
              <a:gd name="connsiteY116" fmla="*/ 4327136 h 4491095"/>
              <a:gd name="connsiteX117" fmla="*/ 2418038 w 12196362"/>
              <a:gd name="connsiteY117" fmla="*/ 4402211 h 4491095"/>
              <a:gd name="connsiteX118" fmla="*/ 2398272 w 12196362"/>
              <a:gd name="connsiteY118" fmla="*/ 4327136 h 4491095"/>
              <a:gd name="connsiteX119" fmla="*/ 6961081 w 12196362"/>
              <a:gd name="connsiteY119" fmla="*/ 4323961 h 4491095"/>
              <a:gd name="connsiteX120" fmla="*/ 6977441 w 12196362"/>
              <a:gd name="connsiteY120" fmla="*/ 4390452 h 4491095"/>
              <a:gd name="connsiteX121" fmla="*/ 6961081 w 12196362"/>
              <a:gd name="connsiteY121" fmla="*/ 4323961 h 4491095"/>
              <a:gd name="connsiteX122" fmla="*/ 1649023 w 12196362"/>
              <a:gd name="connsiteY122" fmla="*/ 4313518 h 4491095"/>
              <a:gd name="connsiteX123" fmla="*/ 1601788 w 12196362"/>
              <a:gd name="connsiteY123" fmla="*/ 4318099 h 4491095"/>
              <a:gd name="connsiteX124" fmla="*/ 1644412 w 12196362"/>
              <a:gd name="connsiteY124" fmla="*/ 4378546 h 4491095"/>
              <a:gd name="connsiteX125" fmla="*/ 1649023 w 12196362"/>
              <a:gd name="connsiteY125" fmla="*/ 4313518 h 4491095"/>
              <a:gd name="connsiteX126" fmla="*/ 4203020 w 12196362"/>
              <a:gd name="connsiteY126" fmla="*/ 4311529 h 4491095"/>
              <a:gd name="connsiteX127" fmla="*/ 4209027 w 12196362"/>
              <a:gd name="connsiteY127" fmla="*/ 4375282 h 4491095"/>
              <a:gd name="connsiteX128" fmla="*/ 4248450 w 12196362"/>
              <a:gd name="connsiteY128" fmla="*/ 4314835 h 4491095"/>
              <a:gd name="connsiteX129" fmla="*/ 4203020 w 12196362"/>
              <a:gd name="connsiteY129" fmla="*/ 4311529 h 4491095"/>
              <a:gd name="connsiteX130" fmla="*/ 720255 w 12196362"/>
              <a:gd name="connsiteY130" fmla="*/ 4309789 h 4491095"/>
              <a:gd name="connsiteX131" fmla="*/ 715408 w 12196362"/>
              <a:gd name="connsiteY131" fmla="*/ 4381233 h 4491095"/>
              <a:gd name="connsiteX132" fmla="*/ 735104 w 12196362"/>
              <a:gd name="connsiteY132" fmla="*/ 4317727 h 4491095"/>
              <a:gd name="connsiteX133" fmla="*/ 720255 w 12196362"/>
              <a:gd name="connsiteY133" fmla="*/ 4309789 h 4491095"/>
              <a:gd name="connsiteX134" fmla="*/ 3474610 w 12196362"/>
              <a:gd name="connsiteY134" fmla="*/ 4309667 h 4491095"/>
              <a:gd name="connsiteX135" fmla="*/ 3428188 w 12196362"/>
              <a:gd name="connsiteY135" fmla="*/ 4320607 h 4491095"/>
              <a:gd name="connsiteX136" fmla="*/ 3474149 w 12196362"/>
              <a:gd name="connsiteY136" fmla="*/ 4384257 h 4491095"/>
              <a:gd name="connsiteX137" fmla="*/ 3474610 w 12196362"/>
              <a:gd name="connsiteY137" fmla="*/ 4309667 h 4491095"/>
              <a:gd name="connsiteX138" fmla="*/ 1886780 w 12196362"/>
              <a:gd name="connsiteY138" fmla="*/ 4309183 h 4491095"/>
              <a:gd name="connsiteX139" fmla="*/ 1886780 w 12196362"/>
              <a:gd name="connsiteY139" fmla="*/ 4378545 h 4491095"/>
              <a:gd name="connsiteX140" fmla="*/ 1886780 w 12196362"/>
              <a:gd name="connsiteY140" fmla="*/ 4309183 h 4491095"/>
              <a:gd name="connsiteX141" fmla="*/ 3196126 w 12196362"/>
              <a:gd name="connsiteY141" fmla="*/ 4308982 h 4491095"/>
              <a:gd name="connsiteX142" fmla="*/ 3202093 w 12196362"/>
              <a:gd name="connsiteY142" fmla="*/ 4370631 h 4491095"/>
              <a:gd name="connsiteX143" fmla="*/ 3241256 w 12196362"/>
              <a:gd name="connsiteY143" fmla="*/ 4312787 h 4491095"/>
              <a:gd name="connsiteX144" fmla="*/ 3196126 w 12196362"/>
              <a:gd name="connsiteY144" fmla="*/ 4308982 h 4491095"/>
              <a:gd name="connsiteX145" fmla="*/ 3701156 w 12196362"/>
              <a:gd name="connsiteY145" fmla="*/ 4307948 h 4491095"/>
              <a:gd name="connsiteX146" fmla="*/ 3671012 w 12196362"/>
              <a:gd name="connsiteY146" fmla="*/ 4345190 h 4491095"/>
              <a:gd name="connsiteX147" fmla="*/ 3726967 w 12196362"/>
              <a:gd name="connsiteY147" fmla="*/ 4378627 h 4491095"/>
              <a:gd name="connsiteX148" fmla="*/ 3701156 w 12196362"/>
              <a:gd name="connsiteY148" fmla="*/ 4307948 h 4491095"/>
              <a:gd name="connsiteX149" fmla="*/ 1168700 w 12196362"/>
              <a:gd name="connsiteY149" fmla="*/ 4305084 h 4491095"/>
              <a:gd name="connsiteX150" fmla="*/ 1128845 w 12196362"/>
              <a:gd name="connsiteY150" fmla="*/ 4321015 h 4491095"/>
              <a:gd name="connsiteX151" fmla="*/ 1168239 w 12196362"/>
              <a:gd name="connsiteY151" fmla="*/ 4366534 h 4491095"/>
              <a:gd name="connsiteX152" fmla="*/ 1168700 w 12196362"/>
              <a:gd name="connsiteY152" fmla="*/ 4305084 h 4491095"/>
              <a:gd name="connsiteX153" fmla="*/ 4889040 w 12196362"/>
              <a:gd name="connsiteY153" fmla="*/ 4301546 h 4491095"/>
              <a:gd name="connsiteX154" fmla="*/ 4892317 w 12196362"/>
              <a:gd name="connsiteY154" fmla="*/ 4370908 h 4491095"/>
              <a:gd name="connsiteX155" fmla="*/ 4889040 w 12196362"/>
              <a:gd name="connsiteY155" fmla="*/ 4301546 h 4491095"/>
              <a:gd name="connsiteX156" fmla="*/ 2707891 w 12196362"/>
              <a:gd name="connsiteY156" fmla="*/ 4300020 h 4491095"/>
              <a:gd name="connsiteX157" fmla="*/ 2660758 w 12196362"/>
              <a:gd name="connsiteY157" fmla="*/ 4309066 h 4491095"/>
              <a:gd name="connsiteX158" fmla="*/ 2696825 w 12196362"/>
              <a:gd name="connsiteY158" fmla="*/ 4357561 h 4491095"/>
              <a:gd name="connsiteX159" fmla="*/ 2707891 w 12196362"/>
              <a:gd name="connsiteY159" fmla="*/ 4300020 h 4491095"/>
              <a:gd name="connsiteX160" fmla="*/ 3963282 w 12196362"/>
              <a:gd name="connsiteY160" fmla="*/ 4299392 h 4491095"/>
              <a:gd name="connsiteX161" fmla="*/ 3969844 w 12196362"/>
              <a:gd name="connsiteY161" fmla="*/ 4377972 h 4491095"/>
              <a:gd name="connsiteX162" fmla="*/ 3963282 w 12196362"/>
              <a:gd name="connsiteY162" fmla="*/ 4299392 h 4491095"/>
              <a:gd name="connsiteX163" fmla="*/ 512053 w 12196362"/>
              <a:gd name="connsiteY163" fmla="*/ 4293678 h 4491095"/>
              <a:gd name="connsiteX164" fmla="*/ 502205 w 12196362"/>
              <a:gd name="connsiteY164" fmla="*/ 4372017 h 4491095"/>
              <a:gd name="connsiteX165" fmla="*/ 512053 w 12196362"/>
              <a:gd name="connsiteY165" fmla="*/ 4293678 h 4491095"/>
              <a:gd name="connsiteX166" fmla="*/ 4463191 w 12196362"/>
              <a:gd name="connsiteY166" fmla="*/ 4284314 h 4491095"/>
              <a:gd name="connsiteX167" fmla="*/ 4466486 w 12196362"/>
              <a:gd name="connsiteY167" fmla="*/ 4356940 h 4491095"/>
              <a:gd name="connsiteX168" fmla="*/ 4463191 w 12196362"/>
              <a:gd name="connsiteY168" fmla="*/ 4284314 h 4491095"/>
              <a:gd name="connsiteX169" fmla="*/ 4677850 w 12196362"/>
              <a:gd name="connsiteY169" fmla="*/ 4283236 h 4491095"/>
              <a:gd name="connsiteX170" fmla="*/ 4642898 w 12196362"/>
              <a:gd name="connsiteY170" fmla="*/ 4352386 h 4491095"/>
              <a:gd name="connsiteX171" fmla="*/ 4711575 w 12196362"/>
              <a:gd name="connsiteY171" fmla="*/ 4298084 h 4491095"/>
              <a:gd name="connsiteX172" fmla="*/ 4677850 w 12196362"/>
              <a:gd name="connsiteY172" fmla="*/ 4283236 h 4491095"/>
              <a:gd name="connsiteX173" fmla="*/ 932815 w 12196362"/>
              <a:gd name="connsiteY173" fmla="*/ 4283045 h 4491095"/>
              <a:gd name="connsiteX174" fmla="*/ 889317 w 12196362"/>
              <a:gd name="connsiteY174" fmla="*/ 4296606 h 4491095"/>
              <a:gd name="connsiteX175" fmla="*/ 925429 w 12196362"/>
              <a:gd name="connsiteY175" fmla="*/ 4354064 h 4491095"/>
              <a:gd name="connsiteX176" fmla="*/ 932815 w 12196362"/>
              <a:gd name="connsiteY176" fmla="*/ 4283045 h 4491095"/>
              <a:gd name="connsiteX177" fmla="*/ 63124 w 12196362"/>
              <a:gd name="connsiteY177" fmla="*/ 4276190 h 4491095"/>
              <a:gd name="connsiteX178" fmla="*/ 37086 w 12196362"/>
              <a:gd name="connsiteY178" fmla="*/ 4282677 h 4491095"/>
              <a:gd name="connsiteX179" fmla="*/ 79710 w 12196362"/>
              <a:gd name="connsiteY179" fmla="*/ 4343457 h 4491095"/>
              <a:gd name="connsiteX180" fmla="*/ 63124 w 12196362"/>
              <a:gd name="connsiteY180" fmla="*/ 4276190 h 4491095"/>
              <a:gd name="connsiteX181" fmla="*/ 2936080 w 12196362"/>
              <a:gd name="connsiteY181" fmla="*/ 4272461 h 4491095"/>
              <a:gd name="connsiteX182" fmla="*/ 2955813 w 12196362"/>
              <a:gd name="connsiteY182" fmla="*/ 4350800 h 4491095"/>
              <a:gd name="connsiteX183" fmla="*/ 2936080 w 12196362"/>
              <a:gd name="connsiteY183" fmla="*/ 4272461 h 4491095"/>
              <a:gd name="connsiteX184" fmla="*/ 273069 w 12196362"/>
              <a:gd name="connsiteY184" fmla="*/ 4263576 h 4491095"/>
              <a:gd name="connsiteX185" fmla="*/ 289429 w 12196362"/>
              <a:gd name="connsiteY185" fmla="*/ 4330067 h 4491095"/>
              <a:gd name="connsiteX186" fmla="*/ 273069 w 12196362"/>
              <a:gd name="connsiteY186" fmla="*/ 4263576 h 4491095"/>
              <a:gd name="connsiteX187" fmla="*/ 0 w 12196362"/>
              <a:gd name="connsiteY187" fmla="*/ 0 h 4491095"/>
              <a:gd name="connsiteX188" fmla="*/ 12196362 w 12196362"/>
              <a:gd name="connsiteY188" fmla="*/ 0 h 4491095"/>
              <a:gd name="connsiteX189" fmla="*/ 12196362 w 12196362"/>
              <a:gd name="connsiteY189" fmla="*/ 4491095 h 4491095"/>
              <a:gd name="connsiteX190" fmla="*/ 0 w 12196362"/>
              <a:gd name="connsiteY190" fmla="*/ 4491095 h 4491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12196362" h="4491095">
                <a:moveTo>
                  <a:pt x="8875213" y="4399821"/>
                </a:moveTo>
                <a:cubicBezTo>
                  <a:pt x="8861688" y="4398259"/>
                  <a:pt x="8845294" y="4400532"/>
                  <a:pt x="8828080" y="4408867"/>
                </a:cubicBezTo>
                <a:cubicBezTo>
                  <a:pt x="8821522" y="4430083"/>
                  <a:pt x="8837916" y="4460393"/>
                  <a:pt x="8864147" y="4457362"/>
                </a:cubicBezTo>
                <a:cubicBezTo>
                  <a:pt x="8930543" y="4443723"/>
                  <a:pt x="8915788" y="4404510"/>
                  <a:pt x="8875213" y="4399821"/>
                </a:cubicBezTo>
                <a:close/>
                <a:moveTo>
                  <a:pt x="11795748" y="4398237"/>
                </a:moveTo>
                <a:cubicBezTo>
                  <a:pt x="11781924" y="4396534"/>
                  <a:pt x="11765950" y="4398047"/>
                  <a:pt x="11750385" y="4404102"/>
                </a:cubicBezTo>
                <a:cubicBezTo>
                  <a:pt x="11740555" y="4422265"/>
                  <a:pt x="11766769" y="4473727"/>
                  <a:pt x="11792983" y="4464646"/>
                </a:cubicBezTo>
                <a:cubicBezTo>
                  <a:pt x="11859338" y="4437401"/>
                  <a:pt x="11837220" y="4403345"/>
                  <a:pt x="11795748" y="4398237"/>
                </a:cubicBezTo>
                <a:close/>
                <a:moveTo>
                  <a:pt x="8107164" y="4395054"/>
                </a:moveTo>
                <a:cubicBezTo>
                  <a:pt x="8072206" y="4400682"/>
                  <a:pt x="8052494" y="4433327"/>
                  <a:pt x="8099310" y="4462595"/>
                </a:cubicBezTo>
                <a:cubicBezTo>
                  <a:pt x="8145304" y="4462595"/>
                  <a:pt x="8171586" y="4438580"/>
                  <a:pt x="8145304" y="4399557"/>
                </a:cubicBezTo>
                <a:cubicBezTo>
                  <a:pt x="8132163" y="4394304"/>
                  <a:pt x="8118816" y="4393178"/>
                  <a:pt x="8107164" y="4395054"/>
                </a:cubicBezTo>
                <a:close/>
                <a:moveTo>
                  <a:pt x="9086283" y="4387521"/>
                </a:moveTo>
                <a:cubicBezTo>
                  <a:pt x="9030281" y="4399533"/>
                  <a:pt x="9076400" y="4459593"/>
                  <a:pt x="9106048" y="4462596"/>
                </a:cubicBezTo>
                <a:cubicBezTo>
                  <a:pt x="9181816" y="4435569"/>
                  <a:pt x="9148874" y="4393527"/>
                  <a:pt x="9086283" y="4387521"/>
                </a:cubicBezTo>
                <a:close/>
                <a:moveTo>
                  <a:pt x="12052208" y="4382645"/>
                </a:moveTo>
                <a:cubicBezTo>
                  <a:pt x="12009584" y="4391692"/>
                  <a:pt x="12003026" y="4452007"/>
                  <a:pt x="12055487" y="4452007"/>
                </a:cubicBezTo>
                <a:cubicBezTo>
                  <a:pt x="12114506" y="4442960"/>
                  <a:pt x="12134179" y="4385661"/>
                  <a:pt x="12052208" y="4382645"/>
                </a:cubicBezTo>
                <a:close/>
                <a:moveTo>
                  <a:pt x="8337035" y="4373903"/>
                </a:moveTo>
                <a:cubicBezTo>
                  <a:pt x="8323408" y="4372062"/>
                  <a:pt x="8307014" y="4373195"/>
                  <a:pt x="8289800" y="4378484"/>
                </a:cubicBezTo>
                <a:cubicBezTo>
                  <a:pt x="8283242" y="4405685"/>
                  <a:pt x="8302915" y="4438931"/>
                  <a:pt x="8332425" y="4438931"/>
                </a:cubicBezTo>
                <a:cubicBezTo>
                  <a:pt x="8393902" y="4411730"/>
                  <a:pt x="8377918" y="4379429"/>
                  <a:pt x="8337035" y="4373903"/>
                </a:cubicBezTo>
                <a:close/>
                <a:moveTo>
                  <a:pt x="10891040" y="4371914"/>
                </a:moveTo>
                <a:cubicBezTo>
                  <a:pt x="10853310" y="4379565"/>
                  <a:pt x="10842838" y="4415266"/>
                  <a:pt x="10897045" y="4435667"/>
                </a:cubicBezTo>
                <a:cubicBezTo>
                  <a:pt x="10936469" y="4432644"/>
                  <a:pt x="10959466" y="4411488"/>
                  <a:pt x="10936469" y="4375220"/>
                </a:cubicBezTo>
                <a:cubicBezTo>
                  <a:pt x="10919221" y="4369931"/>
                  <a:pt x="10903616" y="4369364"/>
                  <a:pt x="10891040" y="4371914"/>
                </a:cubicBezTo>
                <a:close/>
                <a:moveTo>
                  <a:pt x="7408266" y="4370174"/>
                </a:moveTo>
                <a:cubicBezTo>
                  <a:pt x="7376490" y="4363889"/>
                  <a:pt x="7366077" y="4436325"/>
                  <a:pt x="7403419" y="4441618"/>
                </a:cubicBezTo>
                <a:cubicBezTo>
                  <a:pt x="7459227" y="4444642"/>
                  <a:pt x="7505187" y="4359967"/>
                  <a:pt x="7423116" y="4378112"/>
                </a:cubicBezTo>
                <a:cubicBezTo>
                  <a:pt x="7417782" y="4373576"/>
                  <a:pt x="7412806" y="4371071"/>
                  <a:pt x="7408266" y="4370174"/>
                </a:cubicBezTo>
                <a:close/>
                <a:moveTo>
                  <a:pt x="10162620" y="4370052"/>
                </a:moveTo>
                <a:cubicBezTo>
                  <a:pt x="10148207" y="4367731"/>
                  <a:pt x="10131792" y="4370384"/>
                  <a:pt x="10116199" y="4380992"/>
                </a:cubicBezTo>
                <a:cubicBezTo>
                  <a:pt x="10109633" y="4408270"/>
                  <a:pt x="10135896" y="4441611"/>
                  <a:pt x="10162158" y="4444642"/>
                </a:cubicBezTo>
                <a:cubicBezTo>
                  <a:pt x="10231098" y="4428729"/>
                  <a:pt x="10205861" y="4377014"/>
                  <a:pt x="10162620" y="4370052"/>
                </a:cubicBezTo>
                <a:close/>
                <a:moveTo>
                  <a:pt x="8574792" y="4369568"/>
                </a:moveTo>
                <a:cubicBezTo>
                  <a:pt x="8535528" y="4375599"/>
                  <a:pt x="8532256" y="4435914"/>
                  <a:pt x="8574792" y="4438930"/>
                </a:cubicBezTo>
                <a:cubicBezTo>
                  <a:pt x="8643504" y="4432898"/>
                  <a:pt x="8659864" y="4369568"/>
                  <a:pt x="8574792" y="4369568"/>
                </a:cubicBezTo>
                <a:close/>
                <a:moveTo>
                  <a:pt x="10389169" y="4368333"/>
                </a:moveTo>
                <a:cubicBezTo>
                  <a:pt x="10372756" y="4366962"/>
                  <a:pt x="10357790" y="4377078"/>
                  <a:pt x="10359025" y="4405575"/>
                </a:cubicBezTo>
                <a:cubicBezTo>
                  <a:pt x="10362316" y="4451171"/>
                  <a:pt x="10352442" y="4439012"/>
                  <a:pt x="10414980" y="4439012"/>
                </a:cubicBezTo>
                <a:cubicBezTo>
                  <a:pt x="10447895" y="4404815"/>
                  <a:pt x="10416523" y="4370619"/>
                  <a:pt x="10389169" y="4368333"/>
                </a:cubicBezTo>
                <a:close/>
                <a:moveTo>
                  <a:pt x="9885248" y="4368305"/>
                </a:moveTo>
                <a:cubicBezTo>
                  <a:pt x="9847766" y="4375155"/>
                  <a:pt x="9837363" y="4409404"/>
                  <a:pt x="9891215" y="4429954"/>
                </a:cubicBezTo>
                <a:cubicBezTo>
                  <a:pt x="9930379" y="4426909"/>
                  <a:pt x="9953225" y="4405599"/>
                  <a:pt x="9930379" y="4372110"/>
                </a:cubicBezTo>
                <a:cubicBezTo>
                  <a:pt x="9913244" y="4366783"/>
                  <a:pt x="9897742" y="4366022"/>
                  <a:pt x="9885248" y="4368305"/>
                </a:cubicBezTo>
                <a:close/>
                <a:moveTo>
                  <a:pt x="7856713" y="4365469"/>
                </a:moveTo>
                <a:cubicBezTo>
                  <a:pt x="7842915" y="4364900"/>
                  <a:pt x="7828347" y="4369262"/>
                  <a:pt x="7816857" y="4381400"/>
                </a:cubicBezTo>
                <a:cubicBezTo>
                  <a:pt x="7813574" y="4405677"/>
                  <a:pt x="7826706" y="4429954"/>
                  <a:pt x="7856251" y="4426919"/>
                </a:cubicBezTo>
                <a:cubicBezTo>
                  <a:pt x="7932577" y="4413264"/>
                  <a:pt x="7898107" y="4367176"/>
                  <a:pt x="7856713" y="4365469"/>
                </a:cubicBezTo>
                <a:close/>
                <a:moveTo>
                  <a:pt x="11577057" y="4361931"/>
                </a:moveTo>
                <a:cubicBezTo>
                  <a:pt x="11534433" y="4370978"/>
                  <a:pt x="11527875" y="4431293"/>
                  <a:pt x="11580336" y="4431293"/>
                </a:cubicBezTo>
                <a:cubicBezTo>
                  <a:pt x="11639355" y="4419230"/>
                  <a:pt x="11659028" y="4364947"/>
                  <a:pt x="11577057" y="4361931"/>
                </a:cubicBezTo>
                <a:close/>
                <a:moveTo>
                  <a:pt x="9395903" y="4360405"/>
                </a:moveTo>
                <a:cubicBezTo>
                  <a:pt x="9382378" y="4358843"/>
                  <a:pt x="9365984" y="4361116"/>
                  <a:pt x="9348770" y="4369451"/>
                </a:cubicBezTo>
                <a:cubicBezTo>
                  <a:pt x="9342212" y="4390667"/>
                  <a:pt x="9358606" y="4420977"/>
                  <a:pt x="9384837" y="4417946"/>
                </a:cubicBezTo>
                <a:cubicBezTo>
                  <a:pt x="9451233" y="4404307"/>
                  <a:pt x="9436478" y="4365094"/>
                  <a:pt x="9395903" y="4360405"/>
                </a:cubicBezTo>
                <a:close/>
                <a:moveTo>
                  <a:pt x="10651295" y="4359777"/>
                </a:moveTo>
                <a:cubicBezTo>
                  <a:pt x="10598795" y="4368844"/>
                  <a:pt x="10618482" y="4435335"/>
                  <a:pt x="10657857" y="4438357"/>
                </a:cubicBezTo>
                <a:cubicBezTo>
                  <a:pt x="10720201" y="4441380"/>
                  <a:pt x="10716920" y="4359777"/>
                  <a:pt x="10651295" y="4359777"/>
                </a:cubicBezTo>
                <a:close/>
                <a:moveTo>
                  <a:pt x="5778476" y="4359708"/>
                </a:moveTo>
                <a:cubicBezTo>
                  <a:pt x="5772298" y="4360793"/>
                  <a:pt x="5765459" y="4363247"/>
                  <a:pt x="5758052" y="4367398"/>
                </a:cubicBezTo>
                <a:cubicBezTo>
                  <a:pt x="5751469" y="4373437"/>
                  <a:pt x="5741594" y="4388533"/>
                  <a:pt x="5731720" y="4379475"/>
                </a:cubicBezTo>
                <a:cubicBezTo>
                  <a:pt x="5725138" y="4400610"/>
                  <a:pt x="5754760" y="4424765"/>
                  <a:pt x="5777801" y="4424765"/>
                </a:cubicBezTo>
                <a:cubicBezTo>
                  <a:pt x="5832521" y="4411555"/>
                  <a:pt x="5821721" y="4352113"/>
                  <a:pt x="5778476" y="4359708"/>
                </a:cubicBezTo>
                <a:close/>
                <a:moveTo>
                  <a:pt x="7200065" y="4354063"/>
                </a:moveTo>
                <a:cubicBezTo>
                  <a:pt x="7154106" y="4366115"/>
                  <a:pt x="7140974" y="4423363"/>
                  <a:pt x="7190217" y="4432402"/>
                </a:cubicBezTo>
                <a:cubicBezTo>
                  <a:pt x="7249308" y="4414324"/>
                  <a:pt x="7285419" y="4357076"/>
                  <a:pt x="7200065" y="4354063"/>
                </a:cubicBezTo>
                <a:close/>
                <a:moveTo>
                  <a:pt x="6553320" y="4350800"/>
                </a:moveTo>
                <a:cubicBezTo>
                  <a:pt x="6504348" y="4353813"/>
                  <a:pt x="6488024" y="4420100"/>
                  <a:pt x="6540261" y="4429139"/>
                </a:cubicBezTo>
                <a:cubicBezTo>
                  <a:pt x="6592498" y="4420100"/>
                  <a:pt x="6612087" y="4368878"/>
                  <a:pt x="6553320" y="4350800"/>
                </a:cubicBezTo>
                <a:close/>
                <a:moveTo>
                  <a:pt x="11151209" y="4344699"/>
                </a:moveTo>
                <a:cubicBezTo>
                  <a:pt x="11095198" y="4347725"/>
                  <a:pt x="11101787" y="4417325"/>
                  <a:pt x="11154503" y="4417325"/>
                </a:cubicBezTo>
                <a:cubicBezTo>
                  <a:pt x="11223693" y="4402194"/>
                  <a:pt x="11200630" y="4350751"/>
                  <a:pt x="11151209" y="4344699"/>
                </a:cubicBezTo>
                <a:close/>
                <a:moveTo>
                  <a:pt x="11365866" y="4343621"/>
                </a:moveTo>
                <a:cubicBezTo>
                  <a:pt x="11328461" y="4343762"/>
                  <a:pt x="11289217" y="4383357"/>
                  <a:pt x="11330914" y="4412771"/>
                </a:cubicBezTo>
                <a:cubicBezTo>
                  <a:pt x="11360348" y="4415788"/>
                  <a:pt x="11412674" y="4400704"/>
                  <a:pt x="11399592" y="4358469"/>
                </a:cubicBezTo>
                <a:cubicBezTo>
                  <a:pt x="11390598" y="4347910"/>
                  <a:pt x="11378335" y="4343573"/>
                  <a:pt x="11365866" y="4343621"/>
                </a:cubicBezTo>
                <a:close/>
                <a:moveTo>
                  <a:pt x="7620828" y="4343430"/>
                </a:moveTo>
                <a:cubicBezTo>
                  <a:pt x="7606875" y="4342060"/>
                  <a:pt x="7591282" y="4345651"/>
                  <a:pt x="7577330" y="4356991"/>
                </a:cubicBezTo>
                <a:cubicBezTo>
                  <a:pt x="7570764" y="4378160"/>
                  <a:pt x="7587178" y="4414449"/>
                  <a:pt x="7613441" y="4414449"/>
                </a:cubicBezTo>
                <a:cubicBezTo>
                  <a:pt x="7689767" y="4396304"/>
                  <a:pt x="7662684" y="4347541"/>
                  <a:pt x="7620828" y="4343430"/>
                </a:cubicBezTo>
                <a:close/>
                <a:moveTo>
                  <a:pt x="5978936" y="4342251"/>
                </a:moveTo>
                <a:cubicBezTo>
                  <a:pt x="5936521" y="4351260"/>
                  <a:pt x="5916946" y="4411320"/>
                  <a:pt x="5969148" y="4417326"/>
                </a:cubicBezTo>
                <a:cubicBezTo>
                  <a:pt x="6031138" y="4402311"/>
                  <a:pt x="6060503" y="4342251"/>
                  <a:pt x="5978936" y="4342251"/>
                </a:cubicBezTo>
                <a:close/>
                <a:moveTo>
                  <a:pt x="5328580" y="4340716"/>
                </a:moveTo>
                <a:cubicBezTo>
                  <a:pt x="5285955" y="4349763"/>
                  <a:pt x="5279398" y="4410078"/>
                  <a:pt x="5331858" y="4410078"/>
                </a:cubicBezTo>
                <a:cubicBezTo>
                  <a:pt x="5390877" y="4401031"/>
                  <a:pt x="5410551" y="4343731"/>
                  <a:pt x="5328580" y="4340716"/>
                </a:cubicBezTo>
                <a:close/>
                <a:moveTo>
                  <a:pt x="6156176" y="4340411"/>
                </a:moveTo>
                <a:cubicBezTo>
                  <a:pt x="6142521" y="4338907"/>
                  <a:pt x="6126916" y="4342103"/>
                  <a:pt x="6112132" y="4352629"/>
                </a:cubicBezTo>
                <a:cubicBezTo>
                  <a:pt x="6108847" y="4376690"/>
                  <a:pt x="6121988" y="4415789"/>
                  <a:pt x="6151556" y="4409774"/>
                </a:cubicBezTo>
                <a:cubicBezTo>
                  <a:pt x="6220547" y="4391728"/>
                  <a:pt x="6197139" y="4344922"/>
                  <a:pt x="6156176" y="4340411"/>
                </a:cubicBezTo>
                <a:close/>
                <a:moveTo>
                  <a:pt x="6727825" y="4339022"/>
                </a:moveTo>
                <a:cubicBezTo>
                  <a:pt x="6719564" y="4340001"/>
                  <a:pt x="6710803" y="4342090"/>
                  <a:pt x="6701787" y="4345509"/>
                </a:cubicBezTo>
                <a:cubicBezTo>
                  <a:pt x="6698508" y="4375899"/>
                  <a:pt x="6718181" y="4406289"/>
                  <a:pt x="6744411" y="4406289"/>
                </a:cubicBezTo>
                <a:cubicBezTo>
                  <a:pt x="6819005" y="4379698"/>
                  <a:pt x="6785653" y="4332167"/>
                  <a:pt x="6727825" y="4339022"/>
                </a:cubicBezTo>
                <a:close/>
                <a:moveTo>
                  <a:pt x="5107731" y="4337851"/>
                </a:moveTo>
                <a:cubicBezTo>
                  <a:pt x="5093908" y="4336148"/>
                  <a:pt x="5077933" y="4337662"/>
                  <a:pt x="5062370" y="4343716"/>
                </a:cubicBezTo>
                <a:cubicBezTo>
                  <a:pt x="5052540" y="4361879"/>
                  <a:pt x="5078754" y="4413342"/>
                  <a:pt x="5104967" y="4404260"/>
                </a:cubicBezTo>
                <a:cubicBezTo>
                  <a:pt x="5171322" y="4377015"/>
                  <a:pt x="5149203" y="4342959"/>
                  <a:pt x="5107731" y="4337851"/>
                </a:cubicBezTo>
                <a:close/>
                <a:moveTo>
                  <a:pt x="6338461" y="4337452"/>
                </a:moveTo>
                <a:cubicBezTo>
                  <a:pt x="6292282" y="4349541"/>
                  <a:pt x="6302177" y="4409988"/>
                  <a:pt x="6341760" y="4419055"/>
                </a:cubicBezTo>
                <a:cubicBezTo>
                  <a:pt x="6411029" y="4416032"/>
                  <a:pt x="6401133" y="4343496"/>
                  <a:pt x="6338461" y="4337452"/>
                </a:cubicBezTo>
                <a:close/>
                <a:moveTo>
                  <a:pt x="2193029" y="4335925"/>
                </a:moveTo>
                <a:cubicBezTo>
                  <a:pt x="2179503" y="4334363"/>
                  <a:pt x="2163111" y="4336636"/>
                  <a:pt x="2145897" y="4344971"/>
                </a:cubicBezTo>
                <a:cubicBezTo>
                  <a:pt x="2139339" y="4366187"/>
                  <a:pt x="2155733" y="4396497"/>
                  <a:pt x="2181964" y="4393466"/>
                </a:cubicBezTo>
                <a:cubicBezTo>
                  <a:pt x="2248360" y="4379827"/>
                  <a:pt x="2233604" y="4340614"/>
                  <a:pt x="2193029" y="4335925"/>
                </a:cubicBezTo>
                <a:close/>
                <a:moveTo>
                  <a:pt x="1419152" y="4334669"/>
                </a:moveTo>
                <a:cubicBezTo>
                  <a:pt x="1384194" y="4340297"/>
                  <a:pt x="1364483" y="4372942"/>
                  <a:pt x="1411298" y="4402210"/>
                </a:cubicBezTo>
                <a:cubicBezTo>
                  <a:pt x="1457292" y="4402210"/>
                  <a:pt x="1483575" y="4378195"/>
                  <a:pt x="1457292" y="4339172"/>
                </a:cubicBezTo>
                <a:cubicBezTo>
                  <a:pt x="1444151" y="4333919"/>
                  <a:pt x="1430805" y="4332793"/>
                  <a:pt x="1419152" y="4334669"/>
                </a:cubicBezTo>
                <a:close/>
                <a:moveTo>
                  <a:pt x="5548044" y="4334188"/>
                </a:moveTo>
                <a:cubicBezTo>
                  <a:pt x="5495691" y="4334188"/>
                  <a:pt x="5485876" y="4404209"/>
                  <a:pt x="5534955" y="4413342"/>
                </a:cubicBezTo>
                <a:cubicBezTo>
                  <a:pt x="5603666" y="4404209"/>
                  <a:pt x="5613482" y="4358543"/>
                  <a:pt x="5548044" y="4334188"/>
                </a:cubicBezTo>
                <a:close/>
                <a:moveTo>
                  <a:pt x="9624091" y="4332846"/>
                </a:moveTo>
                <a:cubicBezTo>
                  <a:pt x="9568184" y="4344898"/>
                  <a:pt x="9610937" y="4405159"/>
                  <a:pt x="9643823" y="4411185"/>
                </a:cubicBezTo>
                <a:cubicBezTo>
                  <a:pt x="9716174" y="4384067"/>
                  <a:pt x="9683287" y="4338872"/>
                  <a:pt x="9624091" y="4332846"/>
                </a:cubicBezTo>
                <a:close/>
                <a:moveTo>
                  <a:pt x="2398272" y="4327136"/>
                </a:moveTo>
                <a:cubicBezTo>
                  <a:pt x="2342271" y="4339148"/>
                  <a:pt x="2388390" y="4399208"/>
                  <a:pt x="2418038" y="4402211"/>
                </a:cubicBezTo>
                <a:cubicBezTo>
                  <a:pt x="2493805" y="4375184"/>
                  <a:pt x="2460862" y="4333142"/>
                  <a:pt x="2398272" y="4327136"/>
                </a:cubicBezTo>
                <a:close/>
                <a:moveTo>
                  <a:pt x="6961081" y="4323961"/>
                </a:moveTo>
                <a:cubicBezTo>
                  <a:pt x="6918545" y="4345117"/>
                  <a:pt x="6928361" y="4396497"/>
                  <a:pt x="6977441" y="4390452"/>
                </a:cubicBezTo>
                <a:cubicBezTo>
                  <a:pt x="7046153" y="4369296"/>
                  <a:pt x="7019977" y="4314894"/>
                  <a:pt x="6961081" y="4323961"/>
                </a:cubicBezTo>
                <a:close/>
                <a:moveTo>
                  <a:pt x="1649023" y="4313518"/>
                </a:moveTo>
                <a:cubicBezTo>
                  <a:pt x="1635395" y="4311677"/>
                  <a:pt x="1619002" y="4312810"/>
                  <a:pt x="1601788" y="4318099"/>
                </a:cubicBezTo>
                <a:cubicBezTo>
                  <a:pt x="1595230" y="4345300"/>
                  <a:pt x="1614903" y="4378546"/>
                  <a:pt x="1644412" y="4378546"/>
                </a:cubicBezTo>
                <a:cubicBezTo>
                  <a:pt x="1705890" y="4351345"/>
                  <a:pt x="1689906" y="4319044"/>
                  <a:pt x="1649023" y="4313518"/>
                </a:cubicBezTo>
                <a:close/>
                <a:moveTo>
                  <a:pt x="4203020" y="4311529"/>
                </a:moveTo>
                <a:cubicBezTo>
                  <a:pt x="4165298" y="4319180"/>
                  <a:pt x="4154826" y="4354881"/>
                  <a:pt x="4209027" y="4375282"/>
                </a:cubicBezTo>
                <a:cubicBezTo>
                  <a:pt x="4248450" y="4372259"/>
                  <a:pt x="4271448" y="4351103"/>
                  <a:pt x="4248450" y="4314835"/>
                </a:cubicBezTo>
                <a:cubicBezTo>
                  <a:pt x="4231203" y="4309546"/>
                  <a:pt x="4215597" y="4308979"/>
                  <a:pt x="4203020" y="4311529"/>
                </a:cubicBezTo>
                <a:close/>
                <a:moveTo>
                  <a:pt x="720255" y="4309789"/>
                </a:moveTo>
                <a:cubicBezTo>
                  <a:pt x="688478" y="4303504"/>
                  <a:pt x="678065" y="4375940"/>
                  <a:pt x="715408" y="4381233"/>
                </a:cubicBezTo>
                <a:cubicBezTo>
                  <a:pt x="771216" y="4384257"/>
                  <a:pt x="817175" y="4299582"/>
                  <a:pt x="735104" y="4317727"/>
                </a:cubicBezTo>
                <a:cubicBezTo>
                  <a:pt x="729770" y="4313191"/>
                  <a:pt x="724794" y="4310686"/>
                  <a:pt x="720255" y="4309789"/>
                </a:cubicBezTo>
                <a:close/>
                <a:moveTo>
                  <a:pt x="3474610" y="4309667"/>
                </a:moveTo>
                <a:cubicBezTo>
                  <a:pt x="3460197" y="4307346"/>
                  <a:pt x="3443782" y="4309999"/>
                  <a:pt x="3428188" y="4320607"/>
                </a:cubicBezTo>
                <a:cubicBezTo>
                  <a:pt x="3421623" y="4347885"/>
                  <a:pt x="3447885" y="4381226"/>
                  <a:pt x="3474149" y="4384257"/>
                </a:cubicBezTo>
                <a:cubicBezTo>
                  <a:pt x="3543086" y="4368344"/>
                  <a:pt x="3517851" y="4316629"/>
                  <a:pt x="3474610" y="4309667"/>
                </a:cubicBezTo>
                <a:close/>
                <a:moveTo>
                  <a:pt x="1886780" y="4309183"/>
                </a:moveTo>
                <a:cubicBezTo>
                  <a:pt x="1847516" y="4315214"/>
                  <a:pt x="1844244" y="4375529"/>
                  <a:pt x="1886780" y="4378545"/>
                </a:cubicBezTo>
                <a:cubicBezTo>
                  <a:pt x="1955492" y="4372513"/>
                  <a:pt x="1971852" y="4309183"/>
                  <a:pt x="1886780" y="4309183"/>
                </a:cubicBezTo>
                <a:close/>
                <a:moveTo>
                  <a:pt x="3196126" y="4308982"/>
                </a:moveTo>
                <a:cubicBezTo>
                  <a:pt x="3158644" y="4315832"/>
                  <a:pt x="3148241" y="4350081"/>
                  <a:pt x="3202093" y="4370631"/>
                </a:cubicBezTo>
                <a:cubicBezTo>
                  <a:pt x="3241256" y="4367586"/>
                  <a:pt x="3264103" y="4346276"/>
                  <a:pt x="3241256" y="4312787"/>
                </a:cubicBezTo>
                <a:cubicBezTo>
                  <a:pt x="3224123" y="4307460"/>
                  <a:pt x="3208620" y="4306699"/>
                  <a:pt x="3196126" y="4308982"/>
                </a:cubicBezTo>
                <a:close/>
                <a:moveTo>
                  <a:pt x="3701156" y="4307948"/>
                </a:moveTo>
                <a:cubicBezTo>
                  <a:pt x="3684743" y="4306577"/>
                  <a:pt x="3669779" y="4316693"/>
                  <a:pt x="3671012" y="4345190"/>
                </a:cubicBezTo>
                <a:cubicBezTo>
                  <a:pt x="3674303" y="4390786"/>
                  <a:pt x="3664429" y="4378627"/>
                  <a:pt x="3726967" y="4378627"/>
                </a:cubicBezTo>
                <a:cubicBezTo>
                  <a:pt x="3759881" y="4344430"/>
                  <a:pt x="3728509" y="4310234"/>
                  <a:pt x="3701156" y="4307948"/>
                </a:cubicBezTo>
                <a:close/>
                <a:moveTo>
                  <a:pt x="1168700" y="4305084"/>
                </a:moveTo>
                <a:cubicBezTo>
                  <a:pt x="1154902" y="4304515"/>
                  <a:pt x="1140335" y="4308877"/>
                  <a:pt x="1128845" y="4321015"/>
                </a:cubicBezTo>
                <a:cubicBezTo>
                  <a:pt x="1125562" y="4345292"/>
                  <a:pt x="1138693" y="4369569"/>
                  <a:pt x="1168239" y="4366534"/>
                </a:cubicBezTo>
                <a:cubicBezTo>
                  <a:pt x="1244564" y="4352879"/>
                  <a:pt x="1210095" y="4306791"/>
                  <a:pt x="1168700" y="4305084"/>
                </a:cubicBezTo>
                <a:close/>
                <a:moveTo>
                  <a:pt x="4889040" y="4301546"/>
                </a:moveTo>
                <a:cubicBezTo>
                  <a:pt x="4846413" y="4310593"/>
                  <a:pt x="4839856" y="4370908"/>
                  <a:pt x="4892317" y="4370908"/>
                </a:cubicBezTo>
                <a:cubicBezTo>
                  <a:pt x="4951338" y="4358845"/>
                  <a:pt x="4971012" y="4304561"/>
                  <a:pt x="4889040" y="4301546"/>
                </a:cubicBezTo>
                <a:close/>
                <a:moveTo>
                  <a:pt x="2707891" y="4300020"/>
                </a:moveTo>
                <a:cubicBezTo>
                  <a:pt x="2694367" y="4298458"/>
                  <a:pt x="2677972" y="4300731"/>
                  <a:pt x="2660758" y="4309066"/>
                </a:cubicBezTo>
                <a:cubicBezTo>
                  <a:pt x="2654200" y="4330282"/>
                  <a:pt x="2670595" y="4360592"/>
                  <a:pt x="2696825" y="4357561"/>
                </a:cubicBezTo>
                <a:cubicBezTo>
                  <a:pt x="2763221" y="4343922"/>
                  <a:pt x="2748467" y="4304709"/>
                  <a:pt x="2707891" y="4300020"/>
                </a:cubicBezTo>
                <a:close/>
                <a:moveTo>
                  <a:pt x="3963282" y="4299392"/>
                </a:moveTo>
                <a:cubicBezTo>
                  <a:pt x="3910782" y="4308459"/>
                  <a:pt x="3930469" y="4374950"/>
                  <a:pt x="3969844" y="4377972"/>
                </a:cubicBezTo>
                <a:cubicBezTo>
                  <a:pt x="4032188" y="4380995"/>
                  <a:pt x="4028907" y="4299392"/>
                  <a:pt x="3963282" y="4299392"/>
                </a:cubicBezTo>
                <a:close/>
                <a:moveTo>
                  <a:pt x="512053" y="4293678"/>
                </a:moveTo>
                <a:cubicBezTo>
                  <a:pt x="466094" y="4305730"/>
                  <a:pt x="452962" y="4362978"/>
                  <a:pt x="502205" y="4372017"/>
                </a:cubicBezTo>
                <a:cubicBezTo>
                  <a:pt x="561296" y="4353939"/>
                  <a:pt x="597407" y="4296691"/>
                  <a:pt x="512053" y="4293678"/>
                </a:cubicBezTo>
                <a:close/>
                <a:moveTo>
                  <a:pt x="4463191" y="4284314"/>
                </a:moveTo>
                <a:cubicBezTo>
                  <a:pt x="4407180" y="4287340"/>
                  <a:pt x="4413769" y="4356940"/>
                  <a:pt x="4466486" y="4356940"/>
                </a:cubicBezTo>
                <a:cubicBezTo>
                  <a:pt x="4535676" y="4341809"/>
                  <a:pt x="4512613" y="4290366"/>
                  <a:pt x="4463191" y="4284314"/>
                </a:cubicBezTo>
                <a:close/>
                <a:moveTo>
                  <a:pt x="4677850" y="4283236"/>
                </a:moveTo>
                <a:cubicBezTo>
                  <a:pt x="4640445" y="4283377"/>
                  <a:pt x="4601199" y="4322972"/>
                  <a:pt x="4642898" y="4352386"/>
                </a:cubicBezTo>
                <a:cubicBezTo>
                  <a:pt x="4672331" y="4355403"/>
                  <a:pt x="4724657" y="4340319"/>
                  <a:pt x="4711575" y="4298084"/>
                </a:cubicBezTo>
                <a:cubicBezTo>
                  <a:pt x="4702583" y="4287525"/>
                  <a:pt x="4690318" y="4283188"/>
                  <a:pt x="4677850" y="4283236"/>
                </a:cubicBezTo>
                <a:close/>
                <a:moveTo>
                  <a:pt x="932815" y="4283045"/>
                </a:moveTo>
                <a:cubicBezTo>
                  <a:pt x="918863" y="4281675"/>
                  <a:pt x="903269" y="4285266"/>
                  <a:pt x="889317" y="4296606"/>
                </a:cubicBezTo>
                <a:cubicBezTo>
                  <a:pt x="882752" y="4317775"/>
                  <a:pt x="899166" y="4354064"/>
                  <a:pt x="925429" y="4354064"/>
                </a:cubicBezTo>
                <a:cubicBezTo>
                  <a:pt x="1001755" y="4335919"/>
                  <a:pt x="974671" y="4287156"/>
                  <a:pt x="932815" y="4283045"/>
                </a:cubicBezTo>
                <a:close/>
                <a:moveTo>
                  <a:pt x="63124" y="4276190"/>
                </a:moveTo>
                <a:cubicBezTo>
                  <a:pt x="54863" y="4277169"/>
                  <a:pt x="46103" y="4279258"/>
                  <a:pt x="37086" y="4282677"/>
                </a:cubicBezTo>
                <a:cubicBezTo>
                  <a:pt x="33807" y="4313067"/>
                  <a:pt x="53480" y="4343457"/>
                  <a:pt x="79710" y="4343457"/>
                </a:cubicBezTo>
                <a:cubicBezTo>
                  <a:pt x="154304" y="4316866"/>
                  <a:pt x="120952" y="4269335"/>
                  <a:pt x="63124" y="4276190"/>
                </a:cubicBezTo>
                <a:close/>
                <a:moveTo>
                  <a:pt x="2936080" y="4272461"/>
                </a:moveTo>
                <a:cubicBezTo>
                  <a:pt x="2880173" y="4284513"/>
                  <a:pt x="2922925" y="4344774"/>
                  <a:pt x="2955813" y="4350800"/>
                </a:cubicBezTo>
                <a:cubicBezTo>
                  <a:pt x="3028162" y="4323682"/>
                  <a:pt x="2995276" y="4278487"/>
                  <a:pt x="2936080" y="4272461"/>
                </a:cubicBezTo>
                <a:close/>
                <a:moveTo>
                  <a:pt x="273069" y="4263576"/>
                </a:moveTo>
                <a:cubicBezTo>
                  <a:pt x="230533" y="4284732"/>
                  <a:pt x="240349" y="4336112"/>
                  <a:pt x="289429" y="4330067"/>
                </a:cubicBezTo>
                <a:cubicBezTo>
                  <a:pt x="358141" y="4308911"/>
                  <a:pt x="331965" y="4254509"/>
                  <a:pt x="273069" y="4263576"/>
                </a:cubicBezTo>
                <a:close/>
                <a:moveTo>
                  <a:pt x="0" y="0"/>
                </a:moveTo>
                <a:lnTo>
                  <a:pt x="12196362" y="0"/>
                </a:lnTo>
                <a:lnTo>
                  <a:pt x="12196362" y="4491095"/>
                </a:lnTo>
                <a:lnTo>
                  <a:pt x="0" y="449109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18th Conference of Parties to the Convention for the Protection and Development of the Marine Environment in the Wider Caribbean Region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BCE078D2-EBDE-55F4-2F88-26C9B8FBAB1A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32367" y="4263675"/>
            <a:ext cx="12133526" cy="480448"/>
          </a:xfrm>
          <a:custGeom>
            <a:avLst/>
            <a:gdLst>
              <a:gd name="connsiteX0" fmla="*/ 5701636 w 12133526"/>
              <a:gd name="connsiteY0" fmla="*/ 75891 h 480448"/>
              <a:gd name="connsiteX1" fmla="*/ 5652264 w 12133526"/>
              <a:gd name="connsiteY1" fmla="*/ 15630 h 480448"/>
              <a:gd name="connsiteX2" fmla="*/ 5701636 w 12133526"/>
              <a:gd name="connsiteY2" fmla="*/ 75891 h 480448"/>
              <a:gd name="connsiteX3" fmla="*/ 5426037 w 12133526"/>
              <a:gd name="connsiteY3" fmla="*/ 75974 h 480448"/>
              <a:gd name="connsiteX4" fmla="*/ 5452369 w 12133526"/>
              <a:gd name="connsiteY4" fmla="*/ 0 h 480448"/>
              <a:gd name="connsiteX5" fmla="*/ 5426037 w 12133526"/>
              <a:gd name="connsiteY5" fmla="*/ 75974 h 480448"/>
              <a:gd name="connsiteX6" fmla="*/ 1768640 w 12133526"/>
              <a:gd name="connsiteY6" fmla="*/ 82254 h 480448"/>
              <a:gd name="connsiteX7" fmla="*/ 1771928 w 12133526"/>
              <a:gd name="connsiteY7" fmla="*/ 12892 h 480448"/>
              <a:gd name="connsiteX8" fmla="*/ 1768640 w 12133526"/>
              <a:gd name="connsiteY8" fmla="*/ 82254 h 480448"/>
              <a:gd name="connsiteX9" fmla="*/ 3455386 w 12133526"/>
              <a:gd name="connsiteY9" fmla="*/ 84112 h 480448"/>
              <a:gd name="connsiteX10" fmla="*/ 3438799 w 12133526"/>
              <a:gd name="connsiteY10" fmla="*/ 16845 h 480448"/>
              <a:gd name="connsiteX11" fmla="*/ 3481424 w 12133526"/>
              <a:gd name="connsiteY11" fmla="*/ 77625 h 480448"/>
              <a:gd name="connsiteX12" fmla="*/ 3455386 w 12133526"/>
              <a:gd name="connsiteY12" fmla="*/ 84112 h 480448"/>
              <a:gd name="connsiteX13" fmla="*/ 5930913 w 12133526"/>
              <a:gd name="connsiteY13" fmla="*/ 84866 h 480448"/>
              <a:gd name="connsiteX14" fmla="*/ 5947319 w 12133526"/>
              <a:gd name="connsiteY14" fmla="*/ 12240 h 480448"/>
              <a:gd name="connsiteX15" fmla="*/ 5930913 w 12133526"/>
              <a:gd name="connsiteY15" fmla="*/ 84866 h 480448"/>
              <a:gd name="connsiteX16" fmla="*/ 477150 w 12133526"/>
              <a:gd name="connsiteY16" fmla="*/ 85882 h 480448"/>
              <a:gd name="connsiteX17" fmla="*/ 451425 w 12133526"/>
              <a:gd name="connsiteY17" fmla="*/ 83547 h 480448"/>
              <a:gd name="connsiteX18" fmla="*/ 471098 w 12133526"/>
              <a:gd name="connsiteY18" fmla="*/ 7867 h 480448"/>
              <a:gd name="connsiteX19" fmla="*/ 477150 w 12133526"/>
              <a:gd name="connsiteY19" fmla="*/ 85882 h 480448"/>
              <a:gd name="connsiteX20" fmla="*/ 952416 w 12133526"/>
              <a:gd name="connsiteY20" fmla="*/ 88128 h 480448"/>
              <a:gd name="connsiteX21" fmla="*/ 965595 w 12133526"/>
              <a:gd name="connsiteY21" fmla="*/ 9789 h 480448"/>
              <a:gd name="connsiteX22" fmla="*/ 952416 w 12133526"/>
              <a:gd name="connsiteY22" fmla="*/ 88128 h 480448"/>
              <a:gd name="connsiteX23" fmla="*/ 44128 w 12133526"/>
              <a:gd name="connsiteY23" fmla="*/ 89315 h 480448"/>
              <a:gd name="connsiteX24" fmla="*/ 57216 w 12133526"/>
              <a:gd name="connsiteY24" fmla="*/ 13989 h 480448"/>
              <a:gd name="connsiteX25" fmla="*/ 44128 w 12133526"/>
              <a:gd name="connsiteY25" fmla="*/ 89315 h 480448"/>
              <a:gd name="connsiteX26" fmla="*/ 665958 w 12133526"/>
              <a:gd name="connsiteY26" fmla="*/ 92327 h 480448"/>
              <a:gd name="connsiteX27" fmla="*/ 685687 w 12133526"/>
              <a:gd name="connsiteY27" fmla="*/ 22965 h 480448"/>
              <a:gd name="connsiteX28" fmla="*/ 665958 w 12133526"/>
              <a:gd name="connsiteY28" fmla="*/ 92327 h 480448"/>
              <a:gd name="connsiteX29" fmla="*/ 212501 w 12133526"/>
              <a:gd name="connsiteY29" fmla="*/ 92328 h 480448"/>
              <a:gd name="connsiteX30" fmla="*/ 228861 w 12133526"/>
              <a:gd name="connsiteY30" fmla="*/ 22966 h 480448"/>
              <a:gd name="connsiteX31" fmla="*/ 212501 w 12133526"/>
              <a:gd name="connsiteY31" fmla="*/ 92328 h 480448"/>
              <a:gd name="connsiteX32" fmla="*/ 1509764 w 12133526"/>
              <a:gd name="connsiteY32" fmla="*/ 97110 h 480448"/>
              <a:gd name="connsiteX33" fmla="*/ 1503202 w 12133526"/>
              <a:gd name="connsiteY33" fmla="*/ 18530 h 480448"/>
              <a:gd name="connsiteX34" fmla="*/ 1509764 w 12133526"/>
              <a:gd name="connsiteY34" fmla="*/ 97110 h 480448"/>
              <a:gd name="connsiteX35" fmla="*/ 3769734 w 12133526"/>
              <a:gd name="connsiteY35" fmla="*/ 98446 h 480448"/>
              <a:gd name="connsiteX36" fmla="*/ 3759940 w 12133526"/>
              <a:gd name="connsiteY36" fmla="*/ 20164 h 480448"/>
              <a:gd name="connsiteX37" fmla="*/ 3769734 w 12133526"/>
              <a:gd name="connsiteY37" fmla="*/ 98446 h 480448"/>
              <a:gd name="connsiteX38" fmla="*/ 4347466 w 12133526"/>
              <a:gd name="connsiteY38" fmla="*/ 99860 h 480448"/>
              <a:gd name="connsiteX39" fmla="*/ 4330333 w 12133526"/>
              <a:gd name="connsiteY39" fmla="*/ 92926 h 480448"/>
              <a:gd name="connsiteX40" fmla="*/ 4363101 w 12133526"/>
              <a:gd name="connsiteY40" fmla="*/ 23372 h 480448"/>
              <a:gd name="connsiteX41" fmla="*/ 4347466 w 12133526"/>
              <a:gd name="connsiteY41" fmla="*/ 99860 h 480448"/>
              <a:gd name="connsiteX42" fmla="*/ 3150138 w 12133526"/>
              <a:gd name="connsiteY42" fmla="*/ 101710 h 480448"/>
              <a:gd name="connsiteX43" fmla="*/ 3137013 w 12133526"/>
              <a:gd name="connsiteY43" fmla="*/ 25736 h 480448"/>
              <a:gd name="connsiteX44" fmla="*/ 3150138 w 12133526"/>
              <a:gd name="connsiteY44" fmla="*/ 101710 h 480448"/>
              <a:gd name="connsiteX45" fmla="*/ 4063897 w 12133526"/>
              <a:gd name="connsiteY45" fmla="*/ 102932 h 480448"/>
              <a:gd name="connsiteX46" fmla="*/ 4063897 w 12133526"/>
              <a:gd name="connsiteY46" fmla="*/ 33570 h 480448"/>
              <a:gd name="connsiteX47" fmla="*/ 4063897 w 12133526"/>
              <a:gd name="connsiteY47" fmla="*/ 102932 h 480448"/>
              <a:gd name="connsiteX48" fmla="*/ 2368751 w 12133526"/>
              <a:gd name="connsiteY48" fmla="*/ 103089 h 480448"/>
              <a:gd name="connsiteX49" fmla="*/ 2330611 w 12133526"/>
              <a:gd name="connsiteY49" fmla="*/ 98508 h 480448"/>
              <a:gd name="connsiteX50" fmla="*/ 2376605 w 12133526"/>
              <a:gd name="connsiteY50" fmla="*/ 38061 h 480448"/>
              <a:gd name="connsiteX51" fmla="*/ 2368751 w 12133526"/>
              <a:gd name="connsiteY51" fmla="*/ 103089 h 480448"/>
              <a:gd name="connsiteX52" fmla="*/ 6207442 w 12133526"/>
              <a:gd name="connsiteY52" fmla="*/ 104163 h 480448"/>
              <a:gd name="connsiteX53" fmla="*/ 6163912 w 12133526"/>
              <a:gd name="connsiteY53" fmla="*/ 100432 h 480448"/>
              <a:gd name="connsiteX54" fmla="*/ 6200050 w 12133526"/>
              <a:gd name="connsiteY54" fmla="*/ 39985 h 480448"/>
              <a:gd name="connsiteX55" fmla="*/ 6207442 w 12133526"/>
              <a:gd name="connsiteY55" fmla="*/ 104163 h 480448"/>
              <a:gd name="connsiteX56" fmla="*/ 4619077 w 12133526"/>
              <a:gd name="connsiteY56" fmla="*/ 105863 h 480448"/>
              <a:gd name="connsiteX57" fmla="*/ 4592405 w 12133526"/>
              <a:gd name="connsiteY57" fmla="*/ 35659 h 480448"/>
              <a:gd name="connsiteX58" fmla="*/ 4651779 w 12133526"/>
              <a:gd name="connsiteY58" fmla="*/ 68871 h 480448"/>
              <a:gd name="connsiteX59" fmla="*/ 4619077 w 12133526"/>
              <a:gd name="connsiteY59" fmla="*/ 105863 h 480448"/>
              <a:gd name="connsiteX60" fmla="*/ 2906790 w 12133526"/>
              <a:gd name="connsiteY60" fmla="*/ 105864 h 480448"/>
              <a:gd name="connsiteX61" fmla="*/ 2914131 w 12133526"/>
              <a:gd name="connsiteY61" fmla="*/ 37822 h 480448"/>
              <a:gd name="connsiteX62" fmla="*/ 2950021 w 12133526"/>
              <a:gd name="connsiteY62" fmla="*/ 92256 h 480448"/>
              <a:gd name="connsiteX63" fmla="*/ 2906790 w 12133526"/>
              <a:gd name="connsiteY63" fmla="*/ 105864 h 480448"/>
              <a:gd name="connsiteX64" fmla="*/ 4898717 w 12133526"/>
              <a:gd name="connsiteY64" fmla="*/ 107298 h 480448"/>
              <a:gd name="connsiteX65" fmla="*/ 4895439 w 12133526"/>
              <a:gd name="connsiteY65" fmla="*/ 34672 h 480448"/>
              <a:gd name="connsiteX66" fmla="*/ 4898717 w 12133526"/>
              <a:gd name="connsiteY66" fmla="*/ 107298 h 480448"/>
              <a:gd name="connsiteX67" fmla="*/ 2028810 w 12133526"/>
              <a:gd name="connsiteY67" fmla="*/ 107864 h 480448"/>
              <a:gd name="connsiteX68" fmla="*/ 2035279 w 12133526"/>
              <a:gd name="connsiteY68" fmla="*/ 44356 h 480448"/>
              <a:gd name="connsiteX69" fmla="*/ 2077987 w 12133526"/>
              <a:gd name="connsiteY69" fmla="*/ 101944 h 480448"/>
              <a:gd name="connsiteX70" fmla="*/ 2028810 w 12133526"/>
              <a:gd name="connsiteY70" fmla="*/ 107864 h 480448"/>
              <a:gd name="connsiteX71" fmla="*/ 2651367 w 12133526"/>
              <a:gd name="connsiteY71" fmla="*/ 109816 h 480448"/>
              <a:gd name="connsiteX72" fmla="*/ 2651826 w 12133526"/>
              <a:gd name="connsiteY72" fmla="*/ 50073 h 480448"/>
              <a:gd name="connsiteX73" fmla="*/ 2690978 w 12133526"/>
              <a:gd name="connsiteY73" fmla="*/ 92557 h 480448"/>
              <a:gd name="connsiteX74" fmla="*/ 2651367 w 12133526"/>
              <a:gd name="connsiteY74" fmla="*/ 109816 h 480448"/>
              <a:gd name="connsiteX75" fmla="*/ 1198481 w 12133526"/>
              <a:gd name="connsiteY75" fmla="*/ 110162 h 480448"/>
              <a:gd name="connsiteX76" fmla="*/ 1164538 w 12133526"/>
              <a:gd name="connsiteY76" fmla="*/ 95192 h 480448"/>
              <a:gd name="connsiteX77" fmla="*/ 1233659 w 12133526"/>
              <a:gd name="connsiteY77" fmla="*/ 40444 h 480448"/>
              <a:gd name="connsiteX78" fmla="*/ 1198481 w 12133526"/>
              <a:gd name="connsiteY78" fmla="*/ 110162 h 480448"/>
              <a:gd name="connsiteX79" fmla="*/ 6449776 w 12133526"/>
              <a:gd name="connsiteY79" fmla="*/ 110385 h 480448"/>
              <a:gd name="connsiteX80" fmla="*/ 6436343 w 12133526"/>
              <a:gd name="connsiteY80" fmla="*/ 36721 h 480448"/>
              <a:gd name="connsiteX81" fmla="*/ 6475642 w 12133526"/>
              <a:gd name="connsiteY81" fmla="*/ 103091 h 480448"/>
              <a:gd name="connsiteX82" fmla="*/ 6449776 w 12133526"/>
              <a:gd name="connsiteY82" fmla="*/ 110385 h 480448"/>
              <a:gd name="connsiteX83" fmla="*/ 5171754 w 12133526"/>
              <a:gd name="connsiteY83" fmla="*/ 119091 h 480448"/>
              <a:gd name="connsiteX84" fmla="*/ 5145979 w 12133526"/>
              <a:gd name="connsiteY84" fmla="*/ 117004 h 480448"/>
              <a:gd name="connsiteX85" fmla="*/ 5165690 w 12133526"/>
              <a:gd name="connsiteY85" fmla="*/ 41324 h 480448"/>
              <a:gd name="connsiteX86" fmla="*/ 5171754 w 12133526"/>
              <a:gd name="connsiteY86" fmla="*/ 119091 h 480448"/>
              <a:gd name="connsiteX87" fmla="*/ 6688686 w 12133526"/>
              <a:gd name="connsiteY87" fmla="*/ 133264 h 480448"/>
              <a:gd name="connsiteX88" fmla="*/ 6701775 w 12133526"/>
              <a:gd name="connsiteY88" fmla="*/ 57938 h 480448"/>
              <a:gd name="connsiteX89" fmla="*/ 6688686 w 12133526"/>
              <a:gd name="connsiteY89" fmla="*/ 133264 h 480448"/>
              <a:gd name="connsiteX90" fmla="*/ 8456653 w 12133526"/>
              <a:gd name="connsiteY90" fmla="*/ 142639 h 480448"/>
              <a:gd name="connsiteX91" fmla="*/ 8459942 w 12133526"/>
              <a:gd name="connsiteY91" fmla="*/ 73277 h 480448"/>
              <a:gd name="connsiteX92" fmla="*/ 8456653 w 12133526"/>
              <a:gd name="connsiteY92" fmla="*/ 142639 h 480448"/>
              <a:gd name="connsiteX93" fmla="*/ 7165164 w 12133526"/>
              <a:gd name="connsiteY93" fmla="*/ 146268 h 480448"/>
              <a:gd name="connsiteX94" fmla="*/ 7139439 w 12133526"/>
              <a:gd name="connsiteY94" fmla="*/ 143932 h 480448"/>
              <a:gd name="connsiteX95" fmla="*/ 7159112 w 12133526"/>
              <a:gd name="connsiteY95" fmla="*/ 68252 h 480448"/>
              <a:gd name="connsiteX96" fmla="*/ 7165164 w 12133526"/>
              <a:gd name="connsiteY96" fmla="*/ 146268 h 480448"/>
              <a:gd name="connsiteX97" fmla="*/ 7640433 w 12133526"/>
              <a:gd name="connsiteY97" fmla="*/ 148513 h 480448"/>
              <a:gd name="connsiteX98" fmla="*/ 7653612 w 12133526"/>
              <a:gd name="connsiteY98" fmla="*/ 70174 h 480448"/>
              <a:gd name="connsiteX99" fmla="*/ 7640433 w 12133526"/>
              <a:gd name="connsiteY99" fmla="*/ 148513 h 480448"/>
              <a:gd name="connsiteX100" fmla="*/ 7353976 w 12133526"/>
              <a:gd name="connsiteY100" fmla="*/ 152712 h 480448"/>
              <a:gd name="connsiteX101" fmla="*/ 7373704 w 12133526"/>
              <a:gd name="connsiteY101" fmla="*/ 83350 h 480448"/>
              <a:gd name="connsiteX102" fmla="*/ 7353976 w 12133526"/>
              <a:gd name="connsiteY102" fmla="*/ 152712 h 480448"/>
              <a:gd name="connsiteX103" fmla="*/ 6869260 w 12133526"/>
              <a:gd name="connsiteY103" fmla="*/ 154228 h 480448"/>
              <a:gd name="connsiteX104" fmla="*/ 6885619 w 12133526"/>
              <a:gd name="connsiteY104" fmla="*/ 84866 h 480448"/>
              <a:gd name="connsiteX105" fmla="*/ 6869260 w 12133526"/>
              <a:gd name="connsiteY105" fmla="*/ 154228 h 480448"/>
              <a:gd name="connsiteX106" fmla="*/ 8197777 w 12133526"/>
              <a:gd name="connsiteY106" fmla="*/ 157495 h 480448"/>
              <a:gd name="connsiteX107" fmla="*/ 8191215 w 12133526"/>
              <a:gd name="connsiteY107" fmla="*/ 78915 h 480448"/>
              <a:gd name="connsiteX108" fmla="*/ 8197777 w 12133526"/>
              <a:gd name="connsiteY108" fmla="*/ 157495 h 480448"/>
              <a:gd name="connsiteX109" fmla="*/ 8766382 w 12133526"/>
              <a:gd name="connsiteY109" fmla="*/ 158859 h 480448"/>
              <a:gd name="connsiteX110" fmla="*/ 8772849 w 12133526"/>
              <a:gd name="connsiteY110" fmla="*/ 95351 h 480448"/>
              <a:gd name="connsiteX111" fmla="*/ 8815554 w 12133526"/>
              <a:gd name="connsiteY111" fmla="*/ 152939 h 480448"/>
              <a:gd name="connsiteX112" fmla="*/ 8766382 w 12133526"/>
              <a:gd name="connsiteY112" fmla="*/ 158859 h 480448"/>
              <a:gd name="connsiteX113" fmla="*/ 9838147 w 12133526"/>
              <a:gd name="connsiteY113" fmla="*/ 162095 h 480448"/>
              <a:gd name="connsiteX114" fmla="*/ 9825023 w 12133526"/>
              <a:gd name="connsiteY114" fmla="*/ 86121 h 480448"/>
              <a:gd name="connsiteX115" fmla="*/ 9838147 w 12133526"/>
              <a:gd name="connsiteY115" fmla="*/ 162095 h 480448"/>
              <a:gd name="connsiteX116" fmla="*/ 9056760 w 12133526"/>
              <a:gd name="connsiteY116" fmla="*/ 163474 h 480448"/>
              <a:gd name="connsiteX117" fmla="*/ 9018620 w 12133526"/>
              <a:gd name="connsiteY117" fmla="*/ 158893 h 480448"/>
              <a:gd name="connsiteX118" fmla="*/ 9064614 w 12133526"/>
              <a:gd name="connsiteY118" fmla="*/ 98446 h 480448"/>
              <a:gd name="connsiteX119" fmla="*/ 9056760 w 12133526"/>
              <a:gd name="connsiteY119" fmla="*/ 163474 h 480448"/>
              <a:gd name="connsiteX120" fmla="*/ 9594800 w 12133526"/>
              <a:gd name="connsiteY120" fmla="*/ 166249 h 480448"/>
              <a:gd name="connsiteX121" fmla="*/ 9602140 w 12133526"/>
              <a:gd name="connsiteY121" fmla="*/ 98207 h 480448"/>
              <a:gd name="connsiteX122" fmla="*/ 9638030 w 12133526"/>
              <a:gd name="connsiteY122" fmla="*/ 152641 h 480448"/>
              <a:gd name="connsiteX123" fmla="*/ 9594800 w 12133526"/>
              <a:gd name="connsiteY123" fmla="*/ 166249 h 480448"/>
              <a:gd name="connsiteX124" fmla="*/ 9339377 w 12133526"/>
              <a:gd name="connsiteY124" fmla="*/ 170201 h 480448"/>
              <a:gd name="connsiteX125" fmla="*/ 9339834 w 12133526"/>
              <a:gd name="connsiteY125" fmla="*/ 110458 h 480448"/>
              <a:gd name="connsiteX126" fmla="*/ 9378987 w 12133526"/>
              <a:gd name="connsiteY126" fmla="*/ 152942 h 480448"/>
              <a:gd name="connsiteX127" fmla="*/ 9339377 w 12133526"/>
              <a:gd name="connsiteY127" fmla="*/ 170201 h 480448"/>
              <a:gd name="connsiteX128" fmla="*/ 7886500 w 12133526"/>
              <a:gd name="connsiteY128" fmla="*/ 170547 h 480448"/>
              <a:gd name="connsiteX129" fmla="*/ 7852556 w 12133526"/>
              <a:gd name="connsiteY129" fmla="*/ 155577 h 480448"/>
              <a:gd name="connsiteX130" fmla="*/ 7921678 w 12133526"/>
              <a:gd name="connsiteY130" fmla="*/ 100829 h 480448"/>
              <a:gd name="connsiteX131" fmla="*/ 7886500 w 12133526"/>
              <a:gd name="connsiteY131" fmla="*/ 170547 h 480448"/>
              <a:gd name="connsiteX132" fmla="*/ 10445963 w 12133526"/>
              <a:gd name="connsiteY132" fmla="*/ 178146 h 480448"/>
              <a:gd name="connsiteX133" fmla="*/ 10436168 w 12133526"/>
              <a:gd name="connsiteY133" fmla="*/ 99864 h 480448"/>
              <a:gd name="connsiteX134" fmla="*/ 10445963 w 12133526"/>
              <a:gd name="connsiteY134" fmla="*/ 178146 h 480448"/>
              <a:gd name="connsiteX135" fmla="*/ 10704384 w 12133526"/>
              <a:gd name="connsiteY135" fmla="*/ 180048 h 480448"/>
              <a:gd name="connsiteX136" fmla="*/ 10704384 w 12133526"/>
              <a:gd name="connsiteY136" fmla="*/ 110686 h 480448"/>
              <a:gd name="connsiteX137" fmla="*/ 10704384 w 12133526"/>
              <a:gd name="connsiteY137" fmla="*/ 180048 h 480448"/>
              <a:gd name="connsiteX138" fmla="*/ 10143845 w 12133526"/>
              <a:gd name="connsiteY138" fmla="*/ 180475 h 480448"/>
              <a:gd name="connsiteX139" fmla="*/ 10127259 w 12133526"/>
              <a:gd name="connsiteY139" fmla="*/ 113208 h 480448"/>
              <a:gd name="connsiteX140" fmla="*/ 10169883 w 12133526"/>
              <a:gd name="connsiteY140" fmla="*/ 173988 h 480448"/>
              <a:gd name="connsiteX141" fmla="*/ 10143845 w 12133526"/>
              <a:gd name="connsiteY141" fmla="*/ 180475 h 480448"/>
              <a:gd name="connsiteX142" fmla="*/ 11029727 w 12133526"/>
              <a:gd name="connsiteY142" fmla="*/ 199414 h 480448"/>
              <a:gd name="connsiteX143" fmla="*/ 11012595 w 12133526"/>
              <a:gd name="connsiteY143" fmla="*/ 192480 h 480448"/>
              <a:gd name="connsiteX144" fmla="*/ 11045363 w 12133526"/>
              <a:gd name="connsiteY144" fmla="*/ 122926 h 480448"/>
              <a:gd name="connsiteX145" fmla="*/ 11029727 w 12133526"/>
              <a:gd name="connsiteY145" fmla="*/ 199414 h 480448"/>
              <a:gd name="connsiteX146" fmla="*/ 11563025 w 12133526"/>
              <a:gd name="connsiteY146" fmla="*/ 202944 h 480448"/>
              <a:gd name="connsiteX147" fmla="*/ 11559746 w 12133526"/>
              <a:gd name="connsiteY147" fmla="*/ 130318 h 480448"/>
              <a:gd name="connsiteX148" fmla="*/ 11563025 w 12133526"/>
              <a:gd name="connsiteY148" fmla="*/ 202944 h 480448"/>
              <a:gd name="connsiteX149" fmla="*/ 12047820 w 12133526"/>
              <a:gd name="connsiteY149" fmla="*/ 212198 h 480448"/>
              <a:gd name="connsiteX150" fmla="*/ 12014403 w 12133526"/>
              <a:gd name="connsiteY150" fmla="*/ 197262 h 480448"/>
              <a:gd name="connsiteX151" fmla="*/ 12083394 w 12133526"/>
              <a:gd name="connsiteY151" fmla="*/ 142639 h 480448"/>
              <a:gd name="connsiteX152" fmla="*/ 12047820 w 12133526"/>
              <a:gd name="connsiteY152" fmla="*/ 212198 h 480448"/>
              <a:gd name="connsiteX153" fmla="*/ 11304928 w 12133526"/>
              <a:gd name="connsiteY153" fmla="*/ 226425 h 480448"/>
              <a:gd name="connsiteX154" fmla="*/ 11278257 w 12133526"/>
              <a:gd name="connsiteY154" fmla="*/ 156221 h 480448"/>
              <a:gd name="connsiteX155" fmla="*/ 11337630 w 12133526"/>
              <a:gd name="connsiteY155" fmla="*/ 189433 h 480448"/>
              <a:gd name="connsiteX156" fmla="*/ 11304928 w 12133526"/>
              <a:gd name="connsiteY156" fmla="*/ 226425 h 480448"/>
              <a:gd name="connsiteX157" fmla="*/ 11812221 w 12133526"/>
              <a:gd name="connsiteY157" fmla="*/ 227622 h 480448"/>
              <a:gd name="connsiteX158" fmla="*/ 11786445 w 12133526"/>
              <a:gd name="connsiteY158" fmla="*/ 225535 h 480448"/>
              <a:gd name="connsiteX159" fmla="*/ 11806157 w 12133526"/>
              <a:gd name="connsiteY159" fmla="*/ 149855 h 480448"/>
              <a:gd name="connsiteX160" fmla="*/ 11812221 w 12133526"/>
              <a:gd name="connsiteY160" fmla="*/ 227622 h 480448"/>
              <a:gd name="connsiteX161" fmla="*/ 3295042 w 12133526"/>
              <a:gd name="connsiteY161" fmla="*/ 343194 h 480448"/>
              <a:gd name="connsiteX162" fmla="*/ 3306108 w 12133526"/>
              <a:gd name="connsiteY162" fmla="*/ 285653 h 480448"/>
              <a:gd name="connsiteX163" fmla="*/ 3342175 w 12133526"/>
              <a:gd name="connsiteY163" fmla="*/ 334148 h 480448"/>
              <a:gd name="connsiteX164" fmla="*/ 3295042 w 12133526"/>
              <a:gd name="connsiteY164" fmla="*/ 343194 h 480448"/>
              <a:gd name="connsiteX165" fmla="*/ 374507 w 12133526"/>
              <a:gd name="connsiteY165" fmla="*/ 344778 h 480448"/>
              <a:gd name="connsiteX166" fmla="*/ 377272 w 12133526"/>
              <a:gd name="connsiteY166" fmla="*/ 278369 h 480448"/>
              <a:gd name="connsiteX167" fmla="*/ 419870 w 12133526"/>
              <a:gd name="connsiteY167" fmla="*/ 338913 h 480448"/>
              <a:gd name="connsiteX168" fmla="*/ 374507 w 12133526"/>
              <a:gd name="connsiteY168" fmla="*/ 344778 h 480448"/>
              <a:gd name="connsiteX169" fmla="*/ 4063091 w 12133526"/>
              <a:gd name="connsiteY169" fmla="*/ 347961 h 480448"/>
              <a:gd name="connsiteX170" fmla="*/ 4024951 w 12133526"/>
              <a:gd name="connsiteY170" fmla="*/ 343458 h 480448"/>
              <a:gd name="connsiteX171" fmla="*/ 4070945 w 12133526"/>
              <a:gd name="connsiteY171" fmla="*/ 280420 h 480448"/>
              <a:gd name="connsiteX172" fmla="*/ 4063091 w 12133526"/>
              <a:gd name="connsiteY172" fmla="*/ 347961 h 480448"/>
              <a:gd name="connsiteX173" fmla="*/ 3083972 w 12133526"/>
              <a:gd name="connsiteY173" fmla="*/ 355494 h 480448"/>
              <a:gd name="connsiteX174" fmla="*/ 3064207 w 12133526"/>
              <a:gd name="connsiteY174" fmla="*/ 280419 h 480448"/>
              <a:gd name="connsiteX175" fmla="*/ 3083972 w 12133526"/>
              <a:gd name="connsiteY175" fmla="*/ 355494 h 480448"/>
              <a:gd name="connsiteX176" fmla="*/ 118047 w 12133526"/>
              <a:gd name="connsiteY176" fmla="*/ 360370 h 480448"/>
              <a:gd name="connsiteX177" fmla="*/ 114768 w 12133526"/>
              <a:gd name="connsiteY177" fmla="*/ 291008 h 480448"/>
              <a:gd name="connsiteX178" fmla="*/ 118047 w 12133526"/>
              <a:gd name="connsiteY178" fmla="*/ 360370 h 480448"/>
              <a:gd name="connsiteX179" fmla="*/ 3833220 w 12133526"/>
              <a:gd name="connsiteY179" fmla="*/ 369112 h 480448"/>
              <a:gd name="connsiteX180" fmla="*/ 3837830 w 12133526"/>
              <a:gd name="connsiteY180" fmla="*/ 304084 h 480448"/>
              <a:gd name="connsiteX181" fmla="*/ 3880455 w 12133526"/>
              <a:gd name="connsiteY181" fmla="*/ 364531 h 480448"/>
              <a:gd name="connsiteX182" fmla="*/ 3833220 w 12133526"/>
              <a:gd name="connsiteY182" fmla="*/ 369112 h 480448"/>
              <a:gd name="connsiteX183" fmla="*/ 1279215 w 12133526"/>
              <a:gd name="connsiteY183" fmla="*/ 371101 h 480448"/>
              <a:gd name="connsiteX184" fmla="*/ 1233786 w 12133526"/>
              <a:gd name="connsiteY184" fmla="*/ 367795 h 480448"/>
              <a:gd name="connsiteX185" fmla="*/ 1273210 w 12133526"/>
              <a:gd name="connsiteY185" fmla="*/ 307348 h 480448"/>
              <a:gd name="connsiteX186" fmla="*/ 1279215 w 12133526"/>
              <a:gd name="connsiteY186" fmla="*/ 371101 h 480448"/>
              <a:gd name="connsiteX187" fmla="*/ 4761989 w 12133526"/>
              <a:gd name="connsiteY187" fmla="*/ 372841 h 480448"/>
              <a:gd name="connsiteX188" fmla="*/ 4747139 w 12133526"/>
              <a:gd name="connsiteY188" fmla="*/ 364903 h 480448"/>
              <a:gd name="connsiteX189" fmla="*/ 4766836 w 12133526"/>
              <a:gd name="connsiteY189" fmla="*/ 301397 h 480448"/>
              <a:gd name="connsiteX190" fmla="*/ 4761989 w 12133526"/>
              <a:gd name="connsiteY190" fmla="*/ 372841 h 480448"/>
              <a:gd name="connsiteX191" fmla="*/ 2007635 w 12133526"/>
              <a:gd name="connsiteY191" fmla="*/ 372963 h 480448"/>
              <a:gd name="connsiteX192" fmla="*/ 2008097 w 12133526"/>
              <a:gd name="connsiteY192" fmla="*/ 298373 h 480448"/>
              <a:gd name="connsiteX193" fmla="*/ 2054056 w 12133526"/>
              <a:gd name="connsiteY193" fmla="*/ 362023 h 480448"/>
              <a:gd name="connsiteX194" fmla="*/ 2007635 w 12133526"/>
              <a:gd name="connsiteY194" fmla="*/ 372963 h 480448"/>
              <a:gd name="connsiteX195" fmla="*/ 3595463 w 12133526"/>
              <a:gd name="connsiteY195" fmla="*/ 373447 h 480448"/>
              <a:gd name="connsiteX196" fmla="*/ 3595463 w 12133526"/>
              <a:gd name="connsiteY196" fmla="*/ 304085 h 480448"/>
              <a:gd name="connsiteX197" fmla="*/ 3595463 w 12133526"/>
              <a:gd name="connsiteY197" fmla="*/ 373447 h 480448"/>
              <a:gd name="connsiteX198" fmla="*/ 1781086 w 12133526"/>
              <a:gd name="connsiteY198" fmla="*/ 374682 h 480448"/>
              <a:gd name="connsiteX199" fmla="*/ 1755275 w 12133526"/>
              <a:gd name="connsiteY199" fmla="*/ 304003 h 480448"/>
              <a:gd name="connsiteX200" fmla="*/ 1811230 w 12133526"/>
              <a:gd name="connsiteY200" fmla="*/ 337440 h 480448"/>
              <a:gd name="connsiteX201" fmla="*/ 1781086 w 12133526"/>
              <a:gd name="connsiteY201" fmla="*/ 374682 h 480448"/>
              <a:gd name="connsiteX202" fmla="*/ 2285007 w 12133526"/>
              <a:gd name="connsiteY202" fmla="*/ 374710 h 480448"/>
              <a:gd name="connsiteX203" fmla="*/ 2239876 w 12133526"/>
              <a:gd name="connsiteY203" fmla="*/ 370905 h 480448"/>
              <a:gd name="connsiteX204" fmla="*/ 2279040 w 12133526"/>
              <a:gd name="connsiteY204" fmla="*/ 313061 h 480448"/>
              <a:gd name="connsiteX205" fmla="*/ 2285007 w 12133526"/>
              <a:gd name="connsiteY205" fmla="*/ 374710 h 480448"/>
              <a:gd name="connsiteX206" fmla="*/ 4313542 w 12133526"/>
              <a:gd name="connsiteY206" fmla="*/ 377546 h 480448"/>
              <a:gd name="connsiteX207" fmla="*/ 4314004 w 12133526"/>
              <a:gd name="connsiteY207" fmla="*/ 316096 h 480448"/>
              <a:gd name="connsiteX208" fmla="*/ 4353398 w 12133526"/>
              <a:gd name="connsiteY208" fmla="*/ 361615 h 480448"/>
              <a:gd name="connsiteX209" fmla="*/ 4313542 w 12133526"/>
              <a:gd name="connsiteY209" fmla="*/ 377546 h 480448"/>
              <a:gd name="connsiteX210" fmla="*/ 593198 w 12133526"/>
              <a:gd name="connsiteY210" fmla="*/ 381084 h 480448"/>
              <a:gd name="connsiteX211" fmla="*/ 589919 w 12133526"/>
              <a:gd name="connsiteY211" fmla="*/ 311722 h 480448"/>
              <a:gd name="connsiteX212" fmla="*/ 593198 w 12133526"/>
              <a:gd name="connsiteY212" fmla="*/ 381084 h 480448"/>
              <a:gd name="connsiteX213" fmla="*/ 2774352 w 12133526"/>
              <a:gd name="connsiteY213" fmla="*/ 382610 h 480448"/>
              <a:gd name="connsiteX214" fmla="*/ 2785418 w 12133526"/>
              <a:gd name="connsiteY214" fmla="*/ 325069 h 480448"/>
              <a:gd name="connsiteX215" fmla="*/ 2821485 w 12133526"/>
              <a:gd name="connsiteY215" fmla="*/ 373564 h 480448"/>
              <a:gd name="connsiteX216" fmla="*/ 2774352 w 12133526"/>
              <a:gd name="connsiteY216" fmla="*/ 382610 h 480448"/>
              <a:gd name="connsiteX217" fmla="*/ 1518960 w 12133526"/>
              <a:gd name="connsiteY217" fmla="*/ 383238 h 480448"/>
              <a:gd name="connsiteX218" fmla="*/ 1512398 w 12133526"/>
              <a:gd name="connsiteY218" fmla="*/ 304658 h 480448"/>
              <a:gd name="connsiteX219" fmla="*/ 1518960 w 12133526"/>
              <a:gd name="connsiteY219" fmla="*/ 383238 h 480448"/>
              <a:gd name="connsiteX220" fmla="*/ 6391779 w 12133526"/>
              <a:gd name="connsiteY220" fmla="*/ 383307 h 480448"/>
              <a:gd name="connsiteX221" fmla="*/ 6392454 w 12133526"/>
              <a:gd name="connsiteY221" fmla="*/ 318250 h 480448"/>
              <a:gd name="connsiteX222" fmla="*/ 6438535 w 12133526"/>
              <a:gd name="connsiteY222" fmla="*/ 363540 h 480448"/>
              <a:gd name="connsiteX223" fmla="*/ 6412203 w 12133526"/>
              <a:gd name="connsiteY223" fmla="*/ 375617 h 480448"/>
              <a:gd name="connsiteX224" fmla="*/ 6391779 w 12133526"/>
              <a:gd name="connsiteY224" fmla="*/ 383307 h 480448"/>
              <a:gd name="connsiteX225" fmla="*/ 4970190 w 12133526"/>
              <a:gd name="connsiteY225" fmla="*/ 388952 h 480448"/>
              <a:gd name="connsiteX226" fmla="*/ 4980038 w 12133526"/>
              <a:gd name="connsiteY226" fmla="*/ 310613 h 480448"/>
              <a:gd name="connsiteX227" fmla="*/ 4970190 w 12133526"/>
              <a:gd name="connsiteY227" fmla="*/ 388952 h 480448"/>
              <a:gd name="connsiteX228" fmla="*/ 5616935 w 12133526"/>
              <a:gd name="connsiteY228" fmla="*/ 392215 h 480448"/>
              <a:gd name="connsiteX229" fmla="*/ 5629994 w 12133526"/>
              <a:gd name="connsiteY229" fmla="*/ 313876 h 480448"/>
              <a:gd name="connsiteX230" fmla="*/ 5616935 w 12133526"/>
              <a:gd name="connsiteY230" fmla="*/ 392215 h 480448"/>
              <a:gd name="connsiteX231" fmla="*/ 1019046 w 12133526"/>
              <a:gd name="connsiteY231" fmla="*/ 398316 h 480448"/>
              <a:gd name="connsiteX232" fmla="*/ 1015752 w 12133526"/>
              <a:gd name="connsiteY232" fmla="*/ 325690 h 480448"/>
              <a:gd name="connsiteX233" fmla="*/ 1019046 w 12133526"/>
              <a:gd name="connsiteY233" fmla="*/ 398316 h 480448"/>
              <a:gd name="connsiteX234" fmla="*/ 804389 w 12133526"/>
              <a:gd name="connsiteY234" fmla="*/ 399394 h 480448"/>
              <a:gd name="connsiteX235" fmla="*/ 770663 w 12133526"/>
              <a:gd name="connsiteY235" fmla="*/ 384546 h 480448"/>
              <a:gd name="connsiteX236" fmla="*/ 839341 w 12133526"/>
              <a:gd name="connsiteY236" fmla="*/ 330244 h 480448"/>
              <a:gd name="connsiteX237" fmla="*/ 804389 w 12133526"/>
              <a:gd name="connsiteY237" fmla="*/ 399394 h 480448"/>
              <a:gd name="connsiteX238" fmla="*/ 4549427 w 12133526"/>
              <a:gd name="connsiteY238" fmla="*/ 399585 h 480448"/>
              <a:gd name="connsiteX239" fmla="*/ 4556814 w 12133526"/>
              <a:gd name="connsiteY239" fmla="*/ 328566 h 480448"/>
              <a:gd name="connsiteX240" fmla="*/ 4592925 w 12133526"/>
              <a:gd name="connsiteY240" fmla="*/ 386024 h 480448"/>
              <a:gd name="connsiteX241" fmla="*/ 4549427 w 12133526"/>
              <a:gd name="connsiteY241" fmla="*/ 399585 h 480448"/>
              <a:gd name="connsiteX242" fmla="*/ 6191319 w 12133526"/>
              <a:gd name="connsiteY242" fmla="*/ 400764 h 480448"/>
              <a:gd name="connsiteX243" fmla="*/ 6201107 w 12133526"/>
              <a:gd name="connsiteY243" fmla="*/ 325689 h 480448"/>
              <a:gd name="connsiteX244" fmla="*/ 6191319 w 12133526"/>
              <a:gd name="connsiteY244" fmla="*/ 400764 h 480448"/>
              <a:gd name="connsiteX245" fmla="*/ 6841675 w 12133526"/>
              <a:gd name="connsiteY245" fmla="*/ 402299 h 480448"/>
              <a:gd name="connsiteX246" fmla="*/ 6838397 w 12133526"/>
              <a:gd name="connsiteY246" fmla="*/ 332937 h 480448"/>
              <a:gd name="connsiteX247" fmla="*/ 6841675 w 12133526"/>
              <a:gd name="connsiteY247" fmla="*/ 402299 h 480448"/>
              <a:gd name="connsiteX248" fmla="*/ 6014079 w 12133526"/>
              <a:gd name="connsiteY248" fmla="*/ 402604 h 480448"/>
              <a:gd name="connsiteX249" fmla="*/ 6018699 w 12133526"/>
              <a:gd name="connsiteY249" fmla="*/ 333241 h 480448"/>
              <a:gd name="connsiteX250" fmla="*/ 6058123 w 12133526"/>
              <a:gd name="connsiteY250" fmla="*/ 390386 h 480448"/>
              <a:gd name="connsiteX251" fmla="*/ 6014079 w 12133526"/>
              <a:gd name="connsiteY251" fmla="*/ 402604 h 480448"/>
              <a:gd name="connsiteX252" fmla="*/ 5442430 w 12133526"/>
              <a:gd name="connsiteY252" fmla="*/ 403993 h 480448"/>
              <a:gd name="connsiteX253" fmla="*/ 5425844 w 12133526"/>
              <a:gd name="connsiteY253" fmla="*/ 336726 h 480448"/>
              <a:gd name="connsiteX254" fmla="*/ 5468468 w 12133526"/>
              <a:gd name="connsiteY254" fmla="*/ 397506 h 480448"/>
              <a:gd name="connsiteX255" fmla="*/ 5442430 w 12133526"/>
              <a:gd name="connsiteY255" fmla="*/ 403993 h 480448"/>
              <a:gd name="connsiteX256" fmla="*/ 7062524 w 12133526"/>
              <a:gd name="connsiteY256" fmla="*/ 405164 h 480448"/>
              <a:gd name="connsiteX257" fmla="*/ 7065288 w 12133526"/>
              <a:gd name="connsiteY257" fmla="*/ 338755 h 480448"/>
              <a:gd name="connsiteX258" fmla="*/ 7107885 w 12133526"/>
              <a:gd name="connsiteY258" fmla="*/ 399299 h 480448"/>
              <a:gd name="connsiteX259" fmla="*/ 7062524 w 12133526"/>
              <a:gd name="connsiteY259" fmla="*/ 405164 h 480448"/>
              <a:gd name="connsiteX260" fmla="*/ 5831794 w 12133526"/>
              <a:gd name="connsiteY260" fmla="*/ 405563 h 480448"/>
              <a:gd name="connsiteX261" fmla="*/ 5828495 w 12133526"/>
              <a:gd name="connsiteY261" fmla="*/ 323960 h 480448"/>
              <a:gd name="connsiteX262" fmla="*/ 5831794 w 12133526"/>
              <a:gd name="connsiteY262" fmla="*/ 405563 h 480448"/>
              <a:gd name="connsiteX263" fmla="*/ 9977226 w 12133526"/>
              <a:gd name="connsiteY263" fmla="*/ 407090 h 480448"/>
              <a:gd name="connsiteX264" fmla="*/ 9988291 w 12133526"/>
              <a:gd name="connsiteY264" fmla="*/ 349549 h 480448"/>
              <a:gd name="connsiteX265" fmla="*/ 10024358 w 12133526"/>
              <a:gd name="connsiteY265" fmla="*/ 398044 h 480448"/>
              <a:gd name="connsiteX266" fmla="*/ 9977226 w 12133526"/>
              <a:gd name="connsiteY266" fmla="*/ 407090 h 480448"/>
              <a:gd name="connsiteX267" fmla="*/ 10751103 w 12133526"/>
              <a:gd name="connsiteY267" fmla="*/ 408346 h 480448"/>
              <a:gd name="connsiteX268" fmla="*/ 10712963 w 12133526"/>
              <a:gd name="connsiteY268" fmla="*/ 403843 h 480448"/>
              <a:gd name="connsiteX269" fmla="*/ 10758957 w 12133526"/>
              <a:gd name="connsiteY269" fmla="*/ 340805 h 480448"/>
              <a:gd name="connsiteX270" fmla="*/ 10751103 w 12133526"/>
              <a:gd name="connsiteY270" fmla="*/ 408346 h 480448"/>
              <a:gd name="connsiteX271" fmla="*/ 6622211 w 12133526"/>
              <a:gd name="connsiteY271" fmla="*/ 408827 h 480448"/>
              <a:gd name="connsiteX272" fmla="*/ 6635300 w 12133526"/>
              <a:gd name="connsiteY272" fmla="*/ 329673 h 480448"/>
              <a:gd name="connsiteX273" fmla="*/ 6622211 w 12133526"/>
              <a:gd name="connsiteY273" fmla="*/ 408827 h 480448"/>
              <a:gd name="connsiteX274" fmla="*/ 2546164 w 12133526"/>
              <a:gd name="connsiteY274" fmla="*/ 410169 h 480448"/>
              <a:gd name="connsiteX275" fmla="*/ 2526432 w 12133526"/>
              <a:gd name="connsiteY275" fmla="*/ 331830 h 480448"/>
              <a:gd name="connsiteX276" fmla="*/ 2546164 w 12133526"/>
              <a:gd name="connsiteY276" fmla="*/ 410169 h 480448"/>
              <a:gd name="connsiteX277" fmla="*/ 9771983 w 12133526"/>
              <a:gd name="connsiteY277" fmla="*/ 415879 h 480448"/>
              <a:gd name="connsiteX278" fmla="*/ 9752217 w 12133526"/>
              <a:gd name="connsiteY278" fmla="*/ 340804 h 480448"/>
              <a:gd name="connsiteX279" fmla="*/ 9771983 w 12133526"/>
              <a:gd name="connsiteY279" fmla="*/ 415879 h 480448"/>
              <a:gd name="connsiteX280" fmla="*/ 5209174 w 12133526"/>
              <a:gd name="connsiteY280" fmla="*/ 419054 h 480448"/>
              <a:gd name="connsiteX281" fmla="*/ 5192814 w 12133526"/>
              <a:gd name="connsiteY281" fmla="*/ 352563 h 480448"/>
              <a:gd name="connsiteX282" fmla="*/ 5209174 w 12133526"/>
              <a:gd name="connsiteY282" fmla="*/ 419054 h 480448"/>
              <a:gd name="connsiteX283" fmla="*/ 10521232 w 12133526"/>
              <a:gd name="connsiteY283" fmla="*/ 429497 h 480448"/>
              <a:gd name="connsiteX284" fmla="*/ 10525843 w 12133526"/>
              <a:gd name="connsiteY284" fmla="*/ 364469 h 480448"/>
              <a:gd name="connsiteX285" fmla="*/ 10568467 w 12133526"/>
              <a:gd name="connsiteY285" fmla="*/ 424916 h 480448"/>
              <a:gd name="connsiteX286" fmla="*/ 10521232 w 12133526"/>
              <a:gd name="connsiteY286" fmla="*/ 429497 h 480448"/>
              <a:gd name="connsiteX287" fmla="*/ 7967235 w 12133526"/>
              <a:gd name="connsiteY287" fmla="*/ 431486 h 480448"/>
              <a:gd name="connsiteX288" fmla="*/ 7921805 w 12133526"/>
              <a:gd name="connsiteY288" fmla="*/ 428180 h 480448"/>
              <a:gd name="connsiteX289" fmla="*/ 7961228 w 12133526"/>
              <a:gd name="connsiteY289" fmla="*/ 367733 h 480448"/>
              <a:gd name="connsiteX290" fmla="*/ 7967235 w 12133526"/>
              <a:gd name="connsiteY290" fmla="*/ 431486 h 480448"/>
              <a:gd name="connsiteX291" fmla="*/ 11450000 w 12133526"/>
              <a:gd name="connsiteY291" fmla="*/ 433226 h 480448"/>
              <a:gd name="connsiteX292" fmla="*/ 11435151 w 12133526"/>
              <a:gd name="connsiteY292" fmla="*/ 425288 h 480448"/>
              <a:gd name="connsiteX293" fmla="*/ 11454847 w 12133526"/>
              <a:gd name="connsiteY293" fmla="*/ 361782 h 480448"/>
              <a:gd name="connsiteX294" fmla="*/ 11450000 w 12133526"/>
              <a:gd name="connsiteY294" fmla="*/ 433226 h 480448"/>
              <a:gd name="connsiteX295" fmla="*/ 8695645 w 12133526"/>
              <a:gd name="connsiteY295" fmla="*/ 433348 h 480448"/>
              <a:gd name="connsiteX296" fmla="*/ 8696106 w 12133526"/>
              <a:gd name="connsiteY296" fmla="*/ 358758 h 480448"/>
              <a:gd name="connsiteX297" fmla="*/ 8742067 w 12133526"/>
              <a:gd name="connsiteY297" fmla="*/ 422408 h 480448"/>
              <a:gd name="connsiteX298" fmla="*/ 8695645 w 12133526"/>
              <a:gd name="connsiteY298" fmla="*/ 433348 h 480448"/>
              <a:gd name="connsiteX299" fmla="*/ 10283475 w 12133526"/>
              <a:gd name="connsiteY299" fmla="*/ 433832 h 480448"/>
              <a:gd name="connsiteX300" fmla="*/ 10283475 w 12133526"/>
              <a:gd name="connsiteY300" fmla="*/ 364470 h 480448"/>
              <a:gd name="connsiteX301" fmla="*/ 10283475 w 12133526"/>
              <a:gd name="connsiteY301" fmla="*/ 433832 h 480448"/>
              <a:gd name="connsiteX302" fmla="*/ 8974129 w 12133526"/>
              <a:gd name="connsiteY302" fmla="*/ 434033 h 480448"/>
              <a:gd name="connsiteX303" fmla="*/ 8928999 w 12133526"/>
              <a:gd name="connsiteY303" fmla="*/ 430228 h 480448"/>
              <a:gd name="connsiteX304" fmla="*/ 8968162 w 12133526"/>
              <a:gd name="connsiteY304" fmla="*/ 372384 h 480448"/>
              <a:gd name="connsiteX305" fmla="*/ 8974129 w 12133526"/>
              <a:gd name="connsiteY305" fmla="*/ 434033 h 480448"/>
              <a:gd name="connsiteX306" fmla="*/ 8469099 w 12133526"/>
              <a:gd name="connsiteY306" fmla="*/ 435067 h 480448"/>
              <a:gd name="connsiteX307" fmla="*/ 8443288 w 12133526"/>
              <a:gd name="connsiteY307" fmla="*/ 364388 h 480448"/>
              <a:gd name="connsiteX308" fmla="*/ 8499243 w 12133526"/>
              <a:gd name="connsiteY308" fmla="*/ 397825 h 480448"/>
              <a:gd name="connsiteX309" fmla="*/ 8469099 w 12133526"/>
              <a:gd name="connsiteY309" fmla="*/ 435067 h 480448"/>
              <a:gd name="connsiteX310" fmla="*/ 11001555 w 12133526"/>
              <a:gd name="connsiteY310" fmla="*/ 437931 h 480448"/>
              <a:gd name="connsiteX311" fmla="*/ 11002016 w 12133526"/>
              <a:gd name="connsiteY311" fmla="*/ 376481 h 480448"/>
              <a:gd name="connsiteX312" fmla="*/ 11041410 w 12133526"/>
              <a:gd name="connsiteY312" fmla="*/ 422000 h 480448"/>
              <a:gd name="connsiteX313" fmla="*/ 11001555 w 12133526"/>
              <a:gd name="connsiteY313" fmla="*/ 437931 h 480448"/>
              <a:gd name="connsiteX314" fmla="*/ 7281215 w 12133526"/>
              <a:gd name="connsiteY314" fmla="*/ 441469 h 480448"/>
              <a:gd name="connsiteX315" fmla="*/ 7277938 w 12133526"/>
              <a:gd name="connsiteY315" fmla="*/ 372107 h 480448"/>
              <a:gd name="connsiteX316" fmla="*/ 7281215 w 12133526"/>
              <a:gd name="connsiteY316" fmla="*/ 441469 h 480448"/>
              <a:gd name="connsiteX317" fmla="*/ 9462364 w 12133526"/>
              <a:gd name="connsiteY317" fmla="*/ 442995 h 480448"/>
              <a:gd name="connsiteX318" fmla="*/ 9473430 w 12133526"/>
              <a:gd name="connsiteY318" fmla="*/ 385454 h 480448"/>
              <a:gd name="connsiteX319" fmla="*/ 9509497 w 12133526"/>
              <a:gd name="connsiteY319" fmla="*/ 433949 h 480448"/>
              <a:gd name="connsiteX320" fmla="*/ 9462364 w 12133526"/>
              <a:gd name="connsiteY320" fmla="*/ 442995 h 480448"/>
              <a:gd name="connsiteX321" fmla="*/ 8206973 w 12133526"/>
              <a:gd name="connsiteY321" fmla="*/ 443623 h 480448"/>
              <a:gd name="connsiteX322" fmla="*/ 8200411 w 12133526"/>
              <a:gd name="connsiteY322" fmla="*/ 365043 h 480448"/>
              <a:gd name="connsiteX323" fmla="*/ 8206973 w 12133526"/>
              <a:gd name="connsiteY323" fmla="*/ 443623 h 480448"/>
              <a:gd name="connsiteX324" fmla="*/ 11658202 w 12133526"/>
              <a:gd name="connsiteY324" fmla="*/ 449337 h 480448"/>
              <a:gd name="connsiteX325" fmla="*/ 11668050 w 12133526"/>
              <a:gd name="connsiteY325" fmla="*/ 370998 h 480448"/>
              <a:gd name="connsiteX326" fmla="*/ 11658202 w 12133526"/>
              <a:gd name="connsiteY326" fmla="*/ 449337 h 480448"/>
              <a:gd name="connsiteX327" fmla="*/ 7707064 w 12133526"/>
              <a:gd name="connsiteY327" fmla="*/ 458701 h 480448"/>
              <a:gd name="connsiteX328" fmla="*/ 7703769 w 12133526"/>
              <a:gd name="connsiteY328" fmla="*/ 386075 h 480448"/>
              <a:gd name="connsiteX329" fmla="*/ 7707064 w 12133526"/>
              <a:gd name="connsiteY329" fmla="*/ 458701 h 480448"/>
              <a:gd name="connsiteX330" fmla="*/ 7492405 w 12133526"/>
              <a:gd name="connsiteY330" fmla="*/ 459779 h 480448"/>
              <a:gd name="connsiteX331" fmla="*/ 7458680 w 12133526"/>
              <a:gd name="connsiteY331" fmla="*/ 444931 h 480448"/>
              <a:gd name="connsiteX332" fmla="*/ 7527358 w 12133526"/>
              <a:gd name="connsiteY332" fmla="*/ 390629 h 480448"/>
              <a:gd name="connsiteX333" fmla="*/ 7492405 w 12133526"/>
              <a:gd name="connsiteY333" fmla="*/ 459779 h 480448"/>
              <a:gd name="connsiteX334" fmla="*/ 11237440 w 12133526"/>
              <a:gd name="connsiteY334" fmla="*/ 459970 h 480448"/>
              <a:gd name="connsiteX335" fmla="*/ 11244826 w 12133526"/>
              <a:gd name="connsiteY335" fmla="*/ 388951 h 480448"/>
              <a:gd name="connsiteX336" fmla="*/ 11280938 w 12133526"/>
              <a:gd name="connsiteY336" fmla="*/ 446409 h 480448"/>
              <a:gd name="connsiteX337" fmla="*/ 11237440 w 12133526"/>
              <a:gd name="connsiteY337" fmla="*/ 459970 h 480448"/>
              <a:gd name="connsiteX338" fmla="*/ 12107131 w 12133526"/>
              <a:gd name="connsiteY338" fmla="*/ 466825 h 480448"/>
              <a:gd name="connsiteX339" fmla="*/ 12090545 w 12133526"/>
              <a:gd name="connsiteY339" fmla="*/ 399558 h 480448"/>
              <a:gd name="connsiteX340" fmla="*/ 12133169 w 12133526"/>
              <a:gd name="connsiteY340" fmla="*/ 460338 h 480448"/>
              <a:gd name="connsiteX341" fmla="*/ 12107131 w 12133526"/>
              <a:gd name="connsiteY341" fmla="*/ 466825 h 480448"/>
              <a:gd name="connsiteX342" fmla="*/ 9234175 w 12133526"/>
              <a:gd name="connsiteY342" fmla="*/ 470554 h 480448"/>
              <a:gd name="connsiteX343" fmla="*/ 9214442 w 12133526"/>
              <a:gd name="connsiteY343" fmla="*/ 392215 h 480448"/>
              <a:gd name="connsiteX344" fmla="*/ 9234175 w 12133526"/>
              <a:gd name="connsiteY344" fmla="*/ 470554 h 480448"/>
              <a:gd name="connsiteX345" fmla="*/ 11897186 w 12133526"/>
              <a:gd name="connsiteY345" fmla="*/ 479439 h 480448"/>
              <a:gd name="connsiteX346" fmla="*/ 11880826 w 12133526"/>
              <a:gd name="connsiteY346" fmla="*/ 412948 h 480448"/>
              <a:gd name="connsiteX347" fmla="*/ 11897186 w 12133526"/>
              <a:gd name="connsiteY347" fmla="*/ 479439 h 48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</a:cxnLst>
            <a:rect l="l" t="t" r="r" b="b"/>
            <a:pathLst>
              <a:path w="12133526" h="480448">
                <a:moveTo>
                  <a:pt x="5701636" y="75891"/>
                </a:moveTo>
                <a:cubicBezTo>
                  <a:pt x="5662139" y="75891"/>
                  <a:pt x="5632515" y="45761"/>
                  <a:pt x="5652264" y="15630"/>
                </a:cubicBezTo>
                <a:cubicBezTo>
                  <a:pt x="5714802" y="-2448"/>
                  <a:pt x="5770757" y="48774"/>
                  <a:pt x="5701636" y="75891"/>
                </a:cubicBezTo>
                <a:close/>
                <a:moveTo>
                  <a:pt x="5426037" y="75974"/>
                </a:moveTo>
                <a:cubicBezTo>
                  <a:pt x="5379956" y="54702"/>
                  <a:pt x="5406288" y="3039"/>
                  <a:pt x="5452369" y="0"/>
                </a:cubicBezTo>
                <a:cubicBezTo>
                  <a:pt x="5518198" y="21273"/>
                  <a:pt x="5472118" y="88130"/>
                  <a:pt x="5426037" y="75974"/>
                </a:cubicBezTo>
                <a:close/>
                <a:moveTo>
                  <a:pt x="1768640" y="82254"/>
                </a:moveTo>
                <a:cubicBezTo>
                  <a:pt x="1686435" y="82254"/>
                  <a:pt x="1702876" y="15908"/>
                  <a:pt x="1771928" y="12892"/>
                </a:cubicBezTo>
                <a:cubicBezTo>
                  <a:pt x="1811386" y="12892"/>
                  <a:pt x="1808098" y="73207"/>
                  <a:pt x="1768640" y="82254"/>
                </a:cubicBezTo>
                <a:close/>
                <a:moveTo>
                  <a:pt x="3455386" y="84112"/>
                </a:moveTo>
                <a:cubicBezTo>
                  <a:pt x="3397558" y="90967"/>
                  <a:pt x="3364206" y="43436"/>
                  <a:pt x="3438799" y="16845"/>
                </a:cubicBezTo>
                <a:cubicBezTo>
                  <a:pt x="3465030" y="16845"/>
                  <a:pt x="3484703" y="47235"/>
                  <a:pt x="3481424" y="77625"/>
                </a:cubicBezTo>
                <a:cubicBezTo>
                  <a:pt x="3472407" y="81044"/>
                  <a:pt x="3463647" y="83133"/>
                  <a:pt x="3455386" y="84112"/>
                </a:cubicBezTo>
                <a:close/>
                <a:moveTo>
                  <a:pt x="5930913" y="84866"/>
                </a:moveTo>
                <a:cubicBezTo>
                  <a:pt x="5894819" y="63684"/>
                  <a:pt x="5911225" y="21318"/>
                  <a:pt x="5947319" y="12240"/>
                </a:cubicBezTo>
                <a:cubicBezTo>
                  <a:pt x="6016225" y="30397"/>
                  <a:pt x="5993257" y="72762"/>
                  <a:pt x="5930913" y="84866"/>
                </a:cubicBezTo>
                <a:close/>
                <a:moveTo>
                  <a:pt x="477150" y="85882"/>
                </a:moveTo>
                <a:cubicBezTo>
                  <a:pt x="469817" y="86479"/>
                  <a:pt x="461261" y="85817"/>
                  <a:pt x="451425" y="83547"/>
                </a:cubicBezTo>
                <a:cubicBezTo>
                  <a:pt x="398964" y="29057"/>
                  <a:pt x="441589" y="19976"/>
                  <a:pt x="471098" y="7867"/>
                </a:cubicBezTo>
                <a:cubicBezTo>
                  <a:pt x="519871" y="15813"/>
                  <a:pt x="528478" y="81702"/>
                  <a:pt x="477150" y="85882"/>
                </a:cubicBezTo>
                <a:close/>
                <a:moveTo>
                  <a:pt x="952416" y="88128"/>
                </a:moveTo>
                <a:cubicBezTo>
                  <a:pt x="886521" y="64024"/>
                  <a:pt x="896405" y="18828"/>
                  <a:pt x="965595" y="9789"/>
                </a:cubicBezTo>
                <a:cubicBezTo>
                  <a:pt x="1015016" y="18828"/>
                  <a:pt x="1005132" y="88128"/>
                  <a:pt x="952416" y="88128"/>
                </a:cubicBezTo>
                <a:close/>
                <a:moveTo>
                  <a:pt x="44128" y="89315"/>
                </a:moveTo>
                <a:cubicBezTo>
                  <a:pt x="-21312" y="68223"/>
                  <a:pt x="-11496" y="23028"/>
                  <a:pt x="57216" y="13989"/>
                </a:cubicBezTo>
                <a:cubicBezTo>
                  <a:pt x="106296" y="20015"/>
                  <a:pt x="96480" y="92328"/>
                  <a:pt x="44128" y="89315"/>
                </a:cubicBezTo>
                <a:close/>
                <a:moveTo>
                  <a:pt x="665958" y="92327"/>
                </a:moveTo>
                <a:cubicBezTo>
                  <a:pt x="633076" y="71217"/>
                  <a:pt x="646229" y="32012"/>
                  <a:pt x="685687" y="22965"/>
                </a:cubicBezTo>
                <a:cubicBezTo>
                  <a:pt x="758027" y="47091"/>
                  <a:pt x="735010" y="77248"/>
                  <a:pt x="665958" y="92327"/>
                </a:cubicBezTo>
                <a:close/>
                <a:moveTo>
                  <a:pt x="212501" y="92328"/>
                </a:moveTo>
                <a:cubicBezTo>
                  <a:pt x="176509" y="71218"/>
                  <a:pt x="189597" y="28997"/>
                  <a:pt x="228861" y="22966"/>
                </a:cubicBezTo>
                <a:cubicBezTo>
                  <a:pt x="304117" y="44076"/>
                  <a:pt x="277941" y="74233"/>
                  <a:pt x="212501" y="92328"/>
                </a:cubicBezTo>
                <a:close/>
                <a:moveTo>
                  <a:pt x="1509764" y="97110"/>
                </a:moveTo>
                <a:cubicBezTo>
                  <a:pt x="1444139" y="97110"/>
                  <a:pt x="1437577" y="15507"/>
                  <a:pt x="1503202" y="18530"/>
                </a:cubicBezTo>
                <a:cubicBezTo>
                  <a:pt x="1539296" y="18530"/>
                  <a:pt x="1558983" y="88043"/>
                  <a:pt x="1509764" y="97110"/>
                </a:cubicBezTo>
                <a:close/>
                <a:moveTo>
                  <a:pt x="3769734" y="98446"/>
                </a:moveTo>
                <a:cubicBezTo>
                  <a:pt x="3733821" y="80381"/>
                  <a:pt x="3720762" y="38229"/>
                  <a:pt x="3759940" y="20164"/>
                </a:cubicBezTo>
                <a:cubicBezTo>
                  <a:pt x="3831765" y="11131"/>
                  <a:pt x="3844825" y="89414"/>
                  <a:pt x="3769734" y="98446"/>
                </a:cubicBezTo>
                <a:close/>
                <a:moveTo>
                  <a:pt x="4347466" y="99860"/>
                </a:moveTo>
                <a:cubicBezTo>
                  <a:pt x="4341853" y="99258"/>
                  <a:pt x="4336068" y="97084"/>
                  <a:pt x="4330333" y="92926"/>
                </a:cubicBezTo>
                <a:cubicBezTo>
                  <a:pt x="4284459" y="108047"/>
                  <a:pt x="4297566" y="38493"/>
                  <a:pt x="4363101" y="23372"/>
                </a:cubicBezTo>
                <a:cubicBezTo>
                  <a:pt x="4417577" y="31311"/>
                  <a:pt x="4386755" y="104078"/>
                  <a:pt x="4347466" y="99860"/>
                </a:cubicBezTo>
                <a:close/>
                <a:moveTo>
                  <a:pt x="3150138" y="101710"/>
                </a:moveTo>
                <a:cubicBezTo>
                  <a:pt x="3100920" y="98671"/>
                  <a:pt x="3077951" y="56126"/>
                  <a:pt x="3137013" y="25736"/>
                </a:cubicBezTo>
                <a:cubicBezTo>
                  <a:pt x="3192795" y="13580"/>
                  <a:pt x="3199357" y="98671"/>
                  <a:pt x="3150138" y="101710"/>
                </a:cubicBezTo>
                <a:close/>
                <a:moveTo>
                  <a:pt x="4063897" y="102932"/>
                </a:moveTo>
                <a:cubicBezTo>
                  <a:pt x="4027930" y="99917"/>
                  <a:pt x="4021391" y="39602"/>
                  <a:pt x="4063897" y="33570"/>
                </a:cubicBezTo>
                <a:cubicBezTo>
                  <a:pt x="4109672" y="33570"/>
                  <a:pt x="4116212" y="99917"/>
                  <a:pt x="4063897" y="102932"/>
                </a:cubicBezTo>
                <a:close/>
                <a:moveTo>
                  <a:pt x="2368751" y="103089"/>
                </a:moveTo>
                <a:cubicBezTo>
                  <a:pt x="2357099" y="104930"/>
                  <a:pt x="2343752" y="103797"/>
                  <a:pt x="2330611" y="98508"/>
                </a:cubicBezTo>
                <a:cubicBezTo>
                  <a:pt x="2304329" y="59218"/>
                  <a:pt x="2330611" y="38061"/>
                  <a:pt x="2376605" y="38061"/>
                </a:cubicBezTo>
                <a:cubicBezTo>
                  <a:pt x="2423421" y="65262"/>
                  <a:pt x="2403709" y="97563"/>
                  <a:pt x="2368751" y="103089"/>
                </a:cubicBezTo>
                <a:close/>
                <a:moveTo>
                  <a:pt x="6207442" y="104163"/>
                </a:moveTo>
                <a:cubicBezTo>
                  <a:pt x="6195327" y="106477"/>
                  <a:pt x="6180339" y="105721"/>
                  <a:pt x="6163912" y="100432"/>
                </a:cubicBezTo>
                <a:cubicBezTo>
                  <a:pt x="6137630" y="64164"/>
                  <a:pt x="6160626" y="46030"/>
                  <a:pt x="6200050" y="39985"/>
                </a:cubicBezTo>
                <a:cubicBezTo>
                  <a:pt x="6254257" y="62653"/>
                  <a:pt x="6243785" y="97221"/>
                  <a:pt x="6207442" y="104163"/>
                </a:cubicBezTo>
                <a:close/>
                <a:moveTo>
                  <a:pt x="4619077" y="105863"/>
                </a:moveTo>
                <a:cubicBezTo>
                  <a:pt x="4590859" y="103593"/>
                  <a:pt x="4559420" y="69626"/>
                  <a:pt x="4592405" y="35659"/>
                </a:cubicBezTo>
                <a:cubicBezTo>
                  <a:pt x="4658376" y="38679"/>
                  <a:pt x="4648480" y="23582"/>
                  <a:pt x="4651779" y="68871"/>
                </a:cubicBezTo>
                <a:cubicBezTo>
                  <a:pt x="4651779" y="97177"/>
                  <a:pt x="4636008" y="107226"/>
                  <a:pt x="4619077" y="105863"/>
                </a:cubicBezTo>
                <a:close/>
                <a:moveTo>
                  <a:pt x="2906790" y="105864"/>
                </a:moveTo>
                <a:cubicBezTo>
                  <a:pt x="2865191" y="101895"/>
                  <a:pt x="2838273" y="53699"/>
                  <a:pt x="2914131" y="37822"/>
                </a:cubicBezTo>
                <a:cubicBezTo>
                  <a:pt x="2940232" y="34798"/>
                  <a:pt x="2956546" y="71087"/>
                  <a:pt x="2950021" y="92256"/>
                </a:cubicBezTo>
                <a:cubicBezTo>
                  <a:pt x="2936155" y="103596"/>
                  <a:pt x="2920657" y="107187"/>
                  <a:pt x="2906790" y="105864"/>
                </a:cubicBezTo>
                <a:close/>
                <a:moveTo>
                  <a:pt x="4898717" y="107298"/>
                </a:moveTo>
                <a:cubicBezTo>
                  <a:pt x="4816747" y="101246"/>
                  <a:pt x="4836420" y="46777"/>
                  <a:pt x="4895439" y="34672"/>
                </a:cubicBezTo>
                <a:cubicBezTo>
                  <a:pt x="4947900" y="34672"/>
                  <a:pt x="4941342" y="95194"/>
                  <a:pt x="4898717" y="107298"/>
                </a:cubicBezTo>
                <a:close/>
                <a:moveTo>
                  <a:pt x="2028810" y="107864"/>
                </a:moveTo>
                <a:cubicBezTo>
                  <a:pt x="1986615" y="102891"/>
                  <a:pt x="1971215" y="69361"/>
                  <a:pt x="2035279" y="44356"/>
                </a:cubicBezTo>
                <a:cubicBezTo>
                  <a:pt x="2061561" y="41325"/>
                  <a:pt x="2084558" y="77696"/>
                  <a:pt x="2077987" y="101944"/>
                </a:cubicBezTo>
                <a:cubicBezTo>
                  <a:pt x="2059918" y="108006"/>
                  <a:pt x="2042876" y="109521"/>
                  <a:pt x="2028810" y="107864"/>
                </a:cubicBezTo>
                <a:close/>
                <a:moveTo>
                  <a:pt x="2651367" y="109816"/>
                </a:moveTo>
                <a:cubicBezTo>
                  <a:pt x="2610226" y="108678"/>
                  <a:pt x="2575968" y="61453"/>
                  <a:pt x="2651826" y="50073"/>
                </a:cubicBezTo>
                <a:cubicBezTo>
                  <a:pt x="2681190" y="47038"/>
                  <a:pt x="2694241" y="71315"/>
                  <a:pt x="2690978" y="92557"/>
                </a:cubicBezTo>
                <a:cubicBezTo>
                  <a:pt x="2679558" y="105454"/>
                  <a:pt x="2665080" y="110196"/>
                  <a:pt x="2651367" y="109816"/>
                </a:cubicBezTo>
                <a:close/>
                <a:moveTo>
                  <a:pt x="1198481" y="110162"/>
                </a:moveTo>
                <a:cubicBezTo>
                  <a:pt x="1185932" y="110209"/>
                  <a:pt x="1173589" y="105837"/>
                  <a:pt x="1164538" y="95192"/>
                </a:cubicBezTo>
                <a:cubicBezTo>
                  <a:pt x="1151372" y="55652"/>
                  <a:pt x="1200744" y="37402"/>
                  <a:pt x="1233659" y="40444"/>
                </a:cubicBezTo>
                <a:cubicBezTo>
                  <a:pt x="1275625" y="70099"/>
                  <a:pt x="1236127" y="110019"/>
                  <a:pt x="1198481" y="110162"/>
                </a:cubicBezTo>
                <a:close/>
                <a:moveTo>
                  <a:pt x="6449776" y="110385"/>
                </a:moveTo>
                <a:cubicBezTo>
                  <a:pt x="6392643" y="116242"/>
                  <a:pt x="6361838" y="49920"/>
                  <a:pt x="6436343" y="36721"/>
                </a:cubicBezTo>
                <a:cubicBezTo>
                  <a:pt x="6446168" y="36721"/>
                  <a:pt x="6501841" y="84990"/>
                  <a:pt x="6475642" y="103091"/>
                </a:cubicBezTo>
                <a:cubicBezTo>
                  <a:pt x="6466636" y="107239"/>
                  <a:pt x="6457937" y="109549"/>
                  <a:pt x="6449776" y="110385"/>
                </a:cubicBezTo>
                <a:close/>
                <a:moveTo>
                  <a:pt x="5171754" y="119091"/>
                </a:moveTo>
                <a:cubicBezTo>
                  <a:pt x="5164407" y="119842"/>
                  <a:pt x="5155835" y="119275"/>
                  <a:pt x="5145979" y="117004"/>
                </a:cubicBezTo>
                <a:cubicBezTo>
                  <a:pt x="5090129" y="62515"/>
                  <a:pt x="5145979" y="53433"/>
                  <a:pt x="5165690" y="41324"/>
                </a:cubicBezTo>
                <a:cubicBezTo>
                  <a:pt x="5214559" y="43973"/>
                  <a:pt x="5223183" y="113835"/>
                  <a:pt x="5171754" y="119091"/>
                </a:cubicBezTo>
                <a:close/>
                <a:moveTo>
                  <a:pt x="6688686" y="133264"/>
                </a:moveTo>
                <a:cubicBezTo>
                  <a:pt x="6623248" y="112173"/>
                  <a:pt x="6633063" y="66977"/>
                  <a:pt x="6701775" y="57938"/>
                </a:cubicBezTo>
                <a:cubicBezTo>
                  <a:pt x="6750854" y="63964"/>
                  <a:pt x="6741038" y="136277"/>
                  <a:pt x="6688686" y="133264"/>
                </a:cubicBezTo>
                <a:close/>
                <a:moveTo>
                  <a:pt x="8456653" y="142639"/>
                </a:moveTo>
                <a:cubicBezTo>
                  <a:pt x="8374449" y="142639"/>
                  <a:pt x="8390890" y="76293"/>
                  <a:pt x="8459942" y="73277"/>
                </a:cubicBezTo>
                <a:cubicBezTo>
                  <a:pt x="8499400" y="73277"/>
                  <a:pt x="8496111" y="133592"/>
                  <a:pt x="8456653" y="142639"/>
                </a:cubicBezTo>
                <a:close/>
                <a:moveTo>
                  <a:pt x="7165164" y="146268"/>
                </a:moveTo>
                <a:cubicBezTo>
                  <a:pt x="7157831" y="146865"/>
                  <a:pt x="7149275" y="146203"/>
                  <a:pt x="7139439" y="143932"/>
                </a:cubicBezTo>
                <a:cubicBezTo>
                  <a:pt x="7086979" y="89443"/>
                  <a:pt x="7129603" y="80361"/>
                  <a:pt x="7159112" y="68252"/>
                </a:cubicBezTo>
                <a:cubicBezTo>
                  <a:pt x="7207887" y="76199"/>
                  <a:pt x="7216493" y="142087"/>
                  <a:pt x="7165164" y="146268"/>
                </a:cubicBezTo>
                <a:close/>
                <a:moveTo>
                  <a:pt x="7640433" y="148513"/>
                </a:moveTo>
                <a:cubicBezTo>
                  <a:pt x="7574538" y="124409"/>
                  <a:pt x="7584423" y="79213"/>
                  <a:pt x="7653612" y="70174"/>
                </a:cubicBezTo>
                <a:cubicBezTo>
                  <a:pt x="7703034" y="79213"/>
                  <a:pt x="7693150" y="148513"/>
                  <a:pt x="7640433" y="148513"/>
                </a:cubicBezTo>
                <a:close/>
                <a:moveTo>
                  <a:pt x="7353976" y="152712"/>
                </a:moveTo>
                <a:cubicBezTo>
                  <a:pt x="7321094" y="131602"/>
                  <a:pt x="7334247" y="92397"/>
                  <a:pt x="7373704" y="83350"/>
                </a:cubicBezTo>
                <a:cubicBezTo>
                  <a:pt x="7446044" y="107476"/>
                  <a:pt x="7423025" y="137634"/>
                  <a:pt x="7353976" y="152712"/>
                </a:cubicBezTo>
                <a:close/>
                <a:moveTo>
                  <a:pt x="6869260" y="154228"/>
                </a:moveTo>
                <a:cubicBezTo>
                  <a:pt x="6833267" y="133118"/>
                  <a:pt x="6846355" y="90898"/>
                  <a:pt x="6885619" y="84866"/>
                </a:cubicBezTo>
                <a:cubicBezTo>
                  <a:pt x="6960876" y="105976"/>
                  <a:pt x="6934700" y="136134"/>
                  <a:pt x="6869260" y="154228"/>
                </a:cubicBezTo>
                <a:close/>
                <a:moveTo>
                  <a:pt x="8197777" y="157495"/>
                </a:moveTo>
                <a:cubicBezTo>
                  <a:pt x="8132152" y="157495"/>
                  <a:pt x="8125590" y="75892"/>
                  <a:pt x="8191215" y="78915"/>
                </a:cubicBezTo>
                <a:cubicBezTo>
                  <a:pt x="8227309" y="78915"/>
                  <a:pt x="8246996" y="148428"/>
                  <a:pt x="8197777" y="157495"/>
                </a:cubicBezTo>
                <a:close/>
                <a:moveTo>
                  <a:pt x="8766382" y="158859"/>
                </a:moveTo>
                <a:cubicBezTo>
                  <a:pt x="8724186" y="153886"/>
                  <a:pt x="8708786" y="120356"/>
                  <a:pt x="8772849" y="95351"/>
                </a:cubicBezTo>
                <a:cubicBezTo>
                  <a:pt x="8799126" y="92320"/>
                  <a:pt x="8822126" y="128691"/>
                  <a:pt x="8815554" y="152939"/>
                </a:cubicBezTo>
                <a:cubicBezTo>
                  <a:pt x="8797483" y="159001"/>
                  <a:pt x="8780446" y="160516"/>
                  <a:pt x="8766382" y="158859"/>
                </a:cubicBezTo>
                <a:close/>
                <a:moveTo>
                  <a:pt x="9838147" y="162095"/>
                </a:moveTo>
                <a:cubicBezTo>
                  <a:pt x="9788929" y="159056"/>
                  <a:pt x="9765960" y="116511"/>
                  <a:pt x="9825023" y="86121"/>
                </a:cubicBezTo>
                <a:cubicBezTo>
                  <a:pt x="9880803" y="73965"/>
                  <a:pt x="9887364" y="159056"/>
                  <a:pt x="9838147" y="162095"/>
                </a:cubicBezTo>
                <a:close/>
                <a:moveTo>
                  <a:pt x="9056760" y="163474"/>
                </a:moveTo>
                <a:cubicBezTo>
                  <a:pt x="9045108" y="165315"/>
                  <a:pt x="9031762" y="164182"/>
                  <a:pt x="9018620" y="158893"/>
                </a:cubicBezTo>
                <a:cubicBezTo>
                  <a:pt x="8992337" y="119603"/>
                  <a:pt x="9018620" y="98446"/>
                  <a:pt x="9064614" y="98446"/>
                </a:cubicBezTo>
                <a:cubicBezTo>
                  <a:pt x="9111430" y="125647"/>
                  <a:pt x="9091718" y="157948"/>
                  <a:pt x="9056760" y="163474"/>
                </a:cubicBezTo>
                <a:close/>
                <a:moveTo>
                  <a:pt x="9594800" y="166249"/>
                </a:moveTo>
                <a:cubicBezTo>
                  <a:pt x="9553200" y="162280"/>
                  <a:pt x="9526283" y="114084"/>
                  <a:pt x="9602140" y="98207"/>
                </a:cubicBezTo>
                <a:cubicBezTo>
                  <a:pt x="9628243" y="95183"/>
                  <a:pt x="9644556" y="131472"/>
                  <a:pt x="9638030" y="152641"/>
                </a:cubicBezTo>
                <a:cubicBezTo>
                  <a:pt x="9624164" y="163981"/>
                  <a:pt x="9608667" y="167572"/>
                  <a:pt x="9594800" y="166249"/>
                </a:cubicBezTo>
                <a:close/>
                <a:moveTo>
                  <a:pt x="9339377" y="170201"/>
                </a:moveTo>
                <a:cubicBezTo>
                  <a:pt x="9298236" y="169063"/>
                  <a:pt x="9263977" y="121838"/>
                  <a:pt x="9339834" y="110458"/>
                </a:cubicBezTo>
                <a:cubicBezTo>
                  <a:pt x="9369199" y="107423"/>
                  <a:pt x="9382251" y="131700"/>
                  <a:pt x="9378987" y="152942"/>
                </a:cubicBezTo>
                <a:cubicBezTo>
                  <a:pt x="9367568" y="165839"/>
                  <a:pt x="9353090" y="170581"/>
                  <a:pt x="9339377" y="170201"/>
                </a:cubicBezTo>
                <a:close/>
                <a:moveTo>
                  <a:pt x="7886500" y="170547"/>
                </a:moveTo>
                <a:cubicBezTo>
                  <a:pt x="7873951" y="170594"/>
                  <a:pt x="7861608" y="166222"/>
                  <a:pt x="7852556" y="155577"/>
                </a:cubicBezTo>
                <a:cubicBezTo>
                  <a:pt x="7839390" y="116037"/>
                  <a:pt x="7888763" y="97787"/>
                  <a:pt x="7921678" y="100829"/>
                </a:cubicBezTo>
                <a:cubicBezTo>
                  <a:pt x="7963644" y="130484"/>
                  <a:pt x="7924146" y="170404"/>
                  <a:pt x="7886500" y="170547"/>
                </a:cubicBezTo>
                <a:close/>
                <a:moveTo>
                  <a:pt x="10445963" y="178146"/>
                </a:moveTo>
                <a:cubicBezTo>
                  <a:pt x="10410050" y="160081"/>
                  <a:pt x="10396990" y="117929"/>
                  <a:pt x="10436168" y="99864"/>
                </a:cubicBezTo>
                <a:cubicBezTo>
                  <a:pt x="10507994" y="90831"/>
                  <a:pt x="10521053" y="169114"/>
                  <a:pt x="10445963" y="178146"/>
                </a:cubicBezTo>
                <a:close/>
                <a:moveTo>
                  <a:pt x="10704384" y="180048"/>
                </a:moveTo>
                <a:cubicBezTo>
                  <a:pt x="10668417" y="177033"/>
                  <a:pt x="10661878" y="116718"/>
                  <a:pt x="10704384" y="110686"/>
                </a:cubicBezTo>
                <a:cubicBezTo>
                  <a:pt x="10750159" y="110686"/>
                  <a:pt x="10756699" y="177033"/>
                  <a:pt x="10704384" y="180048"/>
                </a:cubicBezTo>
                <a:close/>
                <a:moveTo>
                  <a:pt x="10143845" y="180475"/>
                </a:moveTo>
                <a:cubicBezTo>
                  <a:pt x="10086018" y="187330"/>
                  <a:pt x="10052663" y="139799"/>
                  <a:pt x="10127259" y="113208"/>
                </a:cubicBezTo>
                <a:cubicBezTo>
                  <a:pt x="10153490" y="113208"/>
                  <a:pt x="10173162" y="143598"/>
                  <a:pt x="10169883" y="173988"/>
                </a:cubicBezTo>
                <a:cubicBezTo>
                  <a:pt x="10160867" y="177407"/>
                  <a:pt x="10152106" y="179496"/>
                  <a:pt x="10143845" y="180475"/>
                </a:cubicBezTo>
                <a:close/>
                <a:moveTo>
                  <a:pt x="11029727" y="199414"/>
                </a:moveTo>
                <a:cubicBezTo>
                  <a:pt x="11024115" y="198812"/>
                  <a:pt x="11018329" y="196638"/>
                  <a:pt x="11012595" y="192480"/>
                </a:cubicBezTo>
                <a:cubicBezTo>
                  <a:pt x="10966720" y="207601"/>
                  <a:pt x="10979827" y="138047"/>
                  <a:pt x="11045363" y="122926"/>
                </a:cubicBezTo>
                <a:cubicBezTo>
                  <a:pt x="11099838" y="130865"/>
                  <a:pt x="11069017" y="203632"/>
                  <a:pt x="11029727" y="199414"/>
                </a:cubicBezTo>
                <a:close/>
                <a:moveTo>
                  <a:pt x="11563025" y="202944"/>
                </a:moveTo>
                <a:cubicBezTo>
                  <a:pt x="11481054" y="196892"/>
                  <a:pt x="11500727" y="142423"/>
                  <a:pt x="11559746" y="130318"/>
                </a:cubicBezTo>
                <a:cubicBezTo>
                  <a:pt x="11612207" y="130318"/>
                  <a:pt x="11605649" y="190840"/>
                  <a:pt x="11563025" y="202944"/>
                </a:cubicBezTo>
                <a:close/>
                <a:moveTo>
                  <a:pt x="12047820" y="212198"/>
                </a:moveTo>
                <a:cubicBezTo>
                  <a:pt x="12035552" y="212245"/>
                  <a:pt x="12023437" y="207883"/>
                  <a:pt x="12014403" y="197262"/>
                </a:cubicBezTo>
                <a:cubicBezTo>
                  <a:pt x="12001261" y="157812"/>
                  <a:pt x="12050541" y="142639"/>
                  <a:pt x="12083394" y="142639"/>
                </a:cubicBezTo>
                <a:cubicBezTo>
                  <a:pt x="12122817" y="172226"/>
                  <a:pt x="12084626" y="212056"/>
                  <a:pt x="12047820" y="212198"/>
                </a:cubicBezTo>
                <a:close/>
                <a:moveTo>
                  <a:pt x="11304928" y="226425"/>
                </a:moveTo>
                <a:cubicBezTo>
                  <a:pt x="11276710" y="224155"/>
                  <a:pt x="11245271" y="190188"/>
                  <a:pt x="11278257" y="156221"/>
                </a:cubicBezTo>
                <a:cubicBezTo>
                  <a:pt x="11344227" y="159241"/>
                  <a:pt x="11334331" y="144144"/>
                  <a:pt x="11337630" y="189433"/>
                </a:cubicBezTo>
                <a:cubicBezTo>
                  <a:pt x="11337630" y="217739"/>
                  <a:pt x="11321859" y="227788"/>
                  <a:pt x="11304928" y="226425"/>
                </a:cubicBezTo>
                <a:close/>
                <a:moveTo>
                  <a:pt x="11812221" y="227622"/>
                </a:moveTo>
                <a:cubicBezTo>
                  <a:pt x="11804874" y="228373"/>
                  <a:pt x="11796301" y="227806"/>
                  <a:pt x="11786445" y="225535"/>
                </a:cubicBezTo>
                <a:cubicBezTo>
                  <a:pt x="11730596" y="171046"/>
                  <a:pt x="11786445" y="161964"/>
                  <a:pt x="11806157" y="149855"/>
                </a:cubicBezTo>
                <a:cubicBezTo>
                  <a:pt x="11855026" y="152504"/>
                  <a:pt x="11863650" y="222366"/>
                  <a:pt x="11812221" y="227622"/>
                </a:cubicBezTo>
                <a:close/>
                <a:moveTo>
                  <a:pt x="3295042" y="343194"/>
                </a:moveTo>
                <a:cubicBezTo>
                  <a:pt x="3254467" y="338505"/>
                  <a:pt x="3239712" y="299292"/>
                  <a:pt x="3306108" y="285653"/>
                </a:cubicBezTo>
                <a:cubicBezTo>
                  <a:pt x="3332339" y="282622"/>
                  <a:pt x="3348733" y="312932"/>
                  <a:pt x="3342175" y="334148"/>
                </a:cubicBezTo>
                <a:cubicBezTo>
                  <a:pt x="3324961" y="342483"/>
                  <a:pt x="3308567" y="344756"/>
                  <a:pt x="3295042" y="343194"/>
                </a:cubicBezTo>
                <a:close/>
                <a:moveTo>
                  <a:pt x="374507" y="344778"/>
                </a:moveTo>
                <a:cubicBezTo>
                  <a:pt x="333035" y="339670"/>
                  <a:pt x="310917" y="305614"/>
                  <a:pt x="377272" y="278369"/>
                </a:cubicBezTo>
                <a:cubicBezTo>
                  <a:pt x="403486" y="269288"/>
                  <a:pt x="429700" y="320750"/>
                  <a:pt x="419870" y="338913"/>
                </a:cubicBezTo>
                <a:cubicBezTo>
                  <a:pt x="404305" y="344968"/>
                  <a:pt x="388331" y="346481"/>
                  <a:pt x="374507" y="344778"/>
                </a:cubicBezTo>
                <a:close/>
                <a:moveTo>
                  <a:pt x="4063091" y="347961"/>
                </a:moveTo>
                <a:cubicBezTo>
                  <a:pt x="4051439" y="349837"/>
                  <a:pt x="4038092" y="348711"/>
                  <a:pt x="4024951" y="343458"/>
                </a:cubicBezTo>
                <a:cubicBezTo>
                  <a:pt x="3998669" y="304435"/>
                  <a:pt x="4024951" y="280420"/>
                  <a:pt x="4070945" y="280420"/>
                </a:cubicBezTo>
                <a:cubicBezTo>
                  <a:pt x="4117761" y="309688"/>
                  <a:pt x="4098049" y="342333"/>
                  <a:pt x="4063091" y="347961"/>
                </a:cubicBezTo>
                <a:close/>
                <a:moveTo>
                  <a:pt x="3083972" y="355494"/>
                </a:moveTo>
                <a:cubicBezTo>
                  <a:pt x="3021381" y="349488"/>
                  <a:pt x="2988439" y="307446"/>
                  <a:pt x="3064207" y="280419"/>
                </a:cubicBezTo>
                <a:cubicBezTo>
                  <a:pt x="3093855" y="283422"/>
                  <a:pt x="3139974" y="343482"/>
                  <a:pt x="3083972" y="355494"/>
                </a:cubicBezTo>
                <a:close/>
                <a:moveTo>
                  <a:pt x="118047" y="360370"/>
                </a:moveTo>
                <a:cubicBezTo>
                  <a:pt x="36076" y="357354"/>
                  <a:pt x="55749" y="300055"/>
                  <a:pt x="114768" y="291008"/>
                </a:cubicBezTo>
                <a:cubicBezTo>
                  <a:pt x="167229" y="291008"/>
                  <a:pt x="160671" y="351323"/>
                  <a:pt x="118047" y="360370"/>
                </a:cubicBezTo>
                <a:close/>
                <a:moveTo>
                  <a:pt x="3833220" y="369112"/>
                </a:moveTo>
                <a:cubicBezTo>
                  <a:pt x="3792337" y="363586"/>
                  <a:pt x="3776353" y="331285"/>
                  <a:pt x="3837830" y="304084"/>
                </a:cubicBezTo>
                <a:cubicBezTo>
                  <a:pt x="3867340" y="304084"/>
                  <a:pt x="3887013" y="337330"/>
                  <a:pt x="3880455" y="364531"/>
                </a:cubicBezTo>
                <a:cubicBezTo>
                  <a:pt x="3863241" y="369820"/>
                  <a:pt x="3846847" y="370953"/>
                  <a:pt x="3833220" y="369112"/>
                </a:cubicBezTo>
                <a:close/>
                <a:moveTo>
                  <a:pt x="1279215" y="371101"/>
                </a:moveTo>
                <a:cubicBezTo>
                  <a:pt x="1266639" y="373651"/>
                  <a:pt x="1251034" y="373084"/>
                  <a:pt x="1233786" y="367795"/>
                </a:cubicBezTo>
                <a:cubicBezTo>
                  <a:pt x="1210789" y="331527"/>
                  <a:pt x="1233786" y="310371"/>
                  <a:pt x="1273210" y="307348"/>
                </a:cubicBezTo>
                <a:cubicBezTo>
                  <a:pt x="1327417" y="327749"/>
                  <a:pt x="1316945" y="363450"/>
                  <a:pt x="1279215" y="371101"/>
                </a:cubicBezTo>
                <a:close/>
                <a:moveTo>
                  <a:pt x="4761989" y="372841"/>
                </a:moveTo>
                <a:cubicBezTo>
                  <a:pt x="4757449" y="371944"/>
                  <a:pt x="4752473" y="369439"/>
                  <a:pt x="4747139" y="364903"/>
                </a:cubicBezTo>
                <a:cubicBezTo>
                  <a:pt x="4665068" y="383048"/>
                  <a:pt x="4711028" y="298373"/>
                  <a:pt x="4766836" y="301397"/>
                </a:cubicBezTo>
                <a:cubicBezTo>
                  <a:pt x="4804178" y="306690"/>
                  <a:pt x="4793765" y="379126"/>
                  <a:pt x="4761989" y="372841"/>
                </a:cubicBezTo>
                <a:close/>
                <a:moveTo>
                  <a:pt x="2007635" y="372963"/>
                </a:moveTo>
                <a:cubicBezTo>
                  <a:pt x="1964394" y="366001"/>
                  <a:pt x="1939157" y="314286"/>
                  <a:pt x="2008097" y="298373"/>
                </a:cubicBezTo>
                <a:cubicBezTo>
                  <a:pt x="2034359" y="301404"/>
                  <a:pt x="2060622" y="334745"/>
                  <a:pt x="2054056" y="362023"/>
                </a:cubicBezTo>
                <a:cubicBezTo>
                  <a:pt x="2038463" y="372631"/>
                  <a:pt x="2022048" y="375284"/>
                  <a:pt x="2007635" y="372963"/>
                </a:cubicBezTo>
                <a:close/>
                <a:moveTo>
                  <a:pt x="3595463" y="373447"/>
                </a:moveTo>
                <a:cubicBezTo>
                  <a:pt x="3510391" y="373447"/>
                  <a:pt x="3526751" y="310117"/>
                  <a:pt x="3595463" y="304085"/>
                </a:cubicBezTo>
                <a:cubicBezTo>
                  <a:pt x="3637999" y="307101"/>
                  <a:pt x="3634727" y="367416"/>
                  <a:pt x="3595463" y="373447"/>
                </a:cubicBezTo>
                <a:close/>
                <a:moveTo>
                  <a:pt x="1781086" y="374682"/>
                </a:moveTo>
                <a:cubicBezTo>
                  <a:pt x="1753732" y="372396"/>
                  <a:pt x="1722360" y="338200"/>
                  <a:pt x="1755275" y="304003"/>
                </a:cubicBezTo>
                <a:cubicBezTo>
                  <a:pt x="1817813" y="304003"/>
                  <a:pt x="1807939" y="291844"/>
                  <a:pt x="1811230" y="337440"/>
                </a:cubicBezTo>
                <a:cubicBezTo>
                  <a:pt x="1812465" y="365937"/>
                  <a:pt x="1797499" y="376053"/>
                  <a:pt x="1781086" y="374682"/>
                </a:cubicBezTo>
                <a:close/>
                <a:moveTo>
                  <a:pt x="2285007" y="374710"/>
                </a:moveTo>
                <a:cubicBezTo>
                  <a:pt x="2272513" y="376993"/>
                  <a:pt x="2257011" y="376232"/>
                  <a:pt x="2239876" y="370905"/>
                </a:cubicBezTo>
                <a:cubicBezTo>
                  <a:pt x="2217030" y="337416"/>
                  <a:pt x="2239876" y="316106"/>
                  <a:pt x="2279040" y="313061"/>
                </a:cubicBezTo>
                <a:cubicBezTo>
                  <a:pt x="2332892" y="333611"/>
                  <a:pt x="2322489" y="367860"/>
                  <a:pt x="2285007" y="374710"/>
                </a:cubicBezTo>
                <a:close/>
                <a:moveTo>
                  <a:pt x="4313542" y="377546"/>
                </a:moveTo>
                <a:cubicBezTo>
                  <a:pt x="4272148" y="375839"/>
                  <a:pt x="4237678" y="329751"/>
                  <a:pt x="4314004" y="316096"/>
                </a:cubicBezTo>
                <a:cubicBezTo>
                  <a:pt x="4343549" y="313061"/>
                  <a:pt x="4356681" y="337338"/>
                  <a:pt x="4353398" y="361615"/>
                </a:cubicBezTo>
                <a:cubicBezTo>
                  <a:pt x="4341908" y="373753"/>
                  <a:pt x="4327340" y="378115"/>
                  <a:pt x="4313542" y="377546"/>
                </a:cubicBezTo>
                <a:close/>
                <a:moveTo>
                  <a:pt x="593198" y="381084"/>
                </a:moveTo>
                <a:cubicBezTo>
                  <a:pt x="511227" y="378068"/>
                  <a:pt x="530900" y="323785"/>
                  <a:pt x="589919" y="311722"/>
                </a:cubicBezTo>
                <a:cubicBezTo>
                  <a:pt x="642380" y="311722"/>
                  <a:pt x="635822" y="372037"/>
                  <a:pt x="593198" y="381084"/>
                </a:cubicBezTo>
                <a:close/>
                <a:moveTo>
                  <a:pt x="2774352" y="382610"/>
                </a:moveTo>
                <a:cubicBezTo>
                  <a:pt x="2733777" y="377921"/>
                  <a:pt x="2719022" y="338708"/>
                  <a:pt x="2785418" y="325069"/>
                </a:cubicBezTo>
                <a:cubicBezTo>
                  <a:pt x="2811649" y="322038"/>
                  <a:pt x="2828043" y="352348"/>
                  <a:pt x="2821485" y="373564"/>
                </a:cubicBezTo>
                <a:cubicBezTo>
                  <a:pt x="2804271" y="381899"/>
                  <a:pt x="2787877" y="384172"/>
                  <a:pt x="2774352" y="382610"/>
                </a:cubicBezTo>
                <a:close/>
                <a:moveTo>
                  <a:pt x="1518960" y="383238"/>
                </a:moveTo>
                <a:cubicBezTo>
                  <a:pt x="1453335" y="383238"/>
                  <a:pt x="1450054" y="301635"/>
                  <a:pt x="1512398" y="304658"/>
                </a:cubicBezTo>
                <a:cubicBezTo>
                  <a:pt x="1551773" y="307680"/>
                  <a:pt x="1571460" y="374171"/>
                  <a:pt x="1518960" y="383238"/>
                </a:cubicBezTo>
                <a:close/>
                <a:moveTo>
                  <a:pt x="6391779" y="383307"/>
                </a:moveTo>
                <a:cubicBezTo>
                  <a:pt x="6348534" y="390902"/>
                  <a:pt x="6337734" y="331460"/>
                  <a:pt x="6392454" y="318250"/>
                </a:cubicBezTo>
                <a:cubicBezTo>
                  <a:pt x="6415495" y="318250"/>
                  <a:pt x="6445118" y="342405"/>
                  <a:pt x="6438535" y="363540"/>
                </a:cubicBezTo>
                <a:cubicBezTo>
                  <a:pt x="6428661" y="354482"/>
                  <a:pt x="6418786" y="369578"/>
                  <a:pt x="6412203" y="375617"/>
                </a:cubicBezTo>
                <a:cubicBezTo>
                  <a:pt x="6404797" y="379768"/>
                  <a:pt x="6397957" y="382222"/>
                  <a:pt x="6391779" y="383307"/>
                </a:cubicBezTo>
                <a:close/>
                <a:moveTo>
                  <a:pt x="4970190" y="388952"/>
                </a:moveTo>
                <a:cubicBezTo>
                  <a:pt x="4884836" y="385939"/>
                  <a:pt x="4920947" y="328691"/>
                  <a:pt x="4980038" y="310613"/>
                </a:cubicBezTo>
                <a:cubicBezTo>
                  <a:pt x="5029281" y="319652"/>
                  <a:pt x="5016149" y="376900"/>
                  <a:pt x="4970190" y="388952"/>
                </a:cubicBezTo>
                <a:close/>
                <a:moveTo>
                  <a:pt x="5616935" y="392215"/>
                </a:moveTo>
                <a:cubicBezTo>
                  <a:pt x="5558168" y="374137"/>
                  <a:pt x="5577757" y="322915"/>
                  <a:pt x="5629994" y="313876"/>
                </a:cubicBezTo>
                <a:cubicBezTo>
                  <a:pt x="5682231" y="322915"/>
                  <a:pt x="5665907" y="389202"/>
                  <a:pt x="5616935" y="392215"/>
                </a:cubicBezTo>
                <a:close/>
                <a:moveTo>
                  <a:pt x="1019046" y="398316"/>
                </a:moveTo>
                <a:cubicBezTo>
                  <a:pt x="969625" y="392264"/>
                  <a:pt x="946562" y="340821"/>
                  <a:pt x="1015752" y="325690"/>
                </a:cubicBezTo>
                <a:cubicBezTo>
                  <a:pt x="1068468" y="325690"/>
                  <a:pt x="1075057" y="395290"/>
                  <a:pt x="1019046" y="398316"/>
                </a:cubicBezTo>
                <a:close/>
                <a:moveTo>
                  <a:pt x="804389" y="399394"/>
                </a:moveTo>
                <a:cubicBezTo>
                  <a:pt x="791920" y="399442"/>
                  <a:pt x="779657" y="395105"/>
                  <a:pt x="770663" y="384546"/>
                </a:cubicBezTo>
                <a:cubicBezTo>
                  <a:pt x="757581" y="342311"/>
                  <a:pt x="809907" y="327227"/>
                  <a:pt x="839341" y="330244"/>
                </a:cubicBezTo>
                <a:cubicBezTo>
                  <a:pt x="881038" y="359658"/>
                  <a:pt x="841794" y="399253"/>
                  <a:pt x="804389" y="399394"/>
                </a:cubicBezTo>
                <a:close/>
                <a:moveTo>
                  <a:pt x="4549427" y="399585"/>
                </a:moveTo>
                <a:cubicBezTo>
                  <a:pt x="4507571" y="395474"/>
                  <a:pt x="4480488" y="346711"/>
                  <a:pt x="4556814" y="328566"/>
                </a:cubicBezTo>
                <a:cubicBezTo>
                  <a:pt x="4583077" y="328566"/>
                  <a:pt x="4599491" y="364855"/>
                  <a:pt x="4592925" y="386024"/>
                </a:cubicBezTo>
                <a:cubicBezTo>
                  <a:pt x="4578973" y="397364"/>
                  <a:pt x="4563380" y="400955"/>
                  <a:pt x="4549427" y="399585"/>
                </a:cubicBezTo>
                <a:close/>
                <a:moveTo>
                  <a:pt x="6191319" y="400764"/>
                </a:moveTo>
                <a:cubicBezTo>
                  <a:pt x="6109752" y="400764"/>
                  <a:pt x="6139117" y="340704"/>
                  <a:pt x="6201107" y="325689"/>
                </a:cubicBezTo>
                <a:cubicBezTo>
                  <a:pt x="6253309" y="331695"/>
                  <a:pt x="6233734" y="391755"/>
                  <a:pt x="6191319" y="400764"/>
                </a:cubicBezTo>
                <a:close/>
                <a:moveTo>
                  <a:pt x="6841675" y="402299"/>
                </a:moveTo>
                <a:cubicBezTo>
                  <a:pt x="6759704" y="399284"/>
                  <a:pt x="6779378" y="341984"/>
                  <a:pt x="6838397" y="332937"/>
                </a:cubicBezTo>
                <a:cubicBezTo>
                  <a:pt x="6890857" y="332937"/>
                  <a:pt x="6884300" y="393252"/>
                  <a:pt x="6841675" y="402299"/>
                </a:cubicBezTo>
                <a:close/>
                <a:moveTo>
                  <a:pt x="6014079" y="402604"/>
                </a:moveTo>
                <a:cubicBezTo>
                  <a:pt x="5973116" y="398093"/>
                  <a:pt x="5949708" y="351287"/>
                  <a:pt x="6018699" y="333241"/>
                </a:cubicBezTo>
                <a:cubicBezTo>
                  <a:pt x="6048267" y="327226"/>
                  <a:pt x="6061408" y="366325"/>
                  <a:pt x="6058123" y="390386"/>
                </a:cubicBezTo>
                <a:cubicBezTo>
                  <a:pt x="6043339" y="400912"/>
                  <a:pt x="6027734" y="404108"/>
                  <a:pt x="6014079" y="402604"/>
                </a:cubicBezTo>
                <a:close/>
                <a:moveTo>
                  <a:pt x="5442430" y="403993"/>
                </a:moveTo>
                <a:cubicBezTo>
                  <a:pt x="5384602" y="410848"/>
                  <a:pt x="5351250" y="363317"/>
                  <a:pt x="5425844" y="336726"/>
                </a:cubicBezTo>
                <a:cubicBezTo>
                  <a:pt x="5452074" y="336726"/>
                  <a:pt x="5471747" y="367116"/>
                  <a:pt x="5468468" y="397506"/>
                </a:cubicBezTo>
                <a:cubicBezTo>
                  <a:pt x="5459452" y="400925"/>
                  <a:pt x="5450691" y="403014"/>
                  <a:pt x="5442430" y="403993"/>
                </a:cubicBezTo>
                <a:close/>
                <a:moveTo>
                  <a:pt x="7062524" y="405164"/>
                </a:moveTo>
                <a:cubicBezTo>
                  <a:pt x="7021053" y="400056"/>
                  <a:pt x="6998933" y="366000"/>
                  <a:pt x="7065288" y="338755"/>
                </a:cubicBezTo>
                <a:cubicBezTo>
                  <a:pt x="7091501" y="329673"/>
                  <a:pt x="7117715" y="381136"/>
                  <a:pt x="7107885" y="399299"/>
                </a:cubicBezTo>
                <a:cubicBezTo>
                  <a:pt x="7092322" y="405353"/>
                  <a:pt x="7076347" y="406867"/>
                  <a:pt x="7062524" y="405164"/>
                </a:cubicBezTo>
                <a:close/>
                <a:moveTo>
                  <a:pt x="5831794" y="405563"/>
                </a:moveTo>
                <a:cubicBezTo>
                  <a:pt x="5769122" y="399519"/>
                  <a:pt x="5759226" y="326983"/>
                  <a:pt x="5828495" y="323960"/>
                </a:cubicBezTo>
                <a:cubicBezTo>
                  <a:pt x="5868078" y="333027"/>
                  <a:pt x="5877973" y="393474"/>
                  <a:pt x="5831794" y="405563"/>
                </a:cubicBezTo>
                <a:close/>
                <a:moveTo>
                  <a:pt x="9977226" y="407090"/>
                </a:moveTo>
                <a:cubicBezTo>
                  <a:pt x="9936651" y="402401"/>
                  <a:pt x="9921895" y="363188"/>
                  <a:pt x="9988291" y="349549"/>
                </a:cubicBezTo>
                <a:cubicBezTo>
                  <a:pt x="10014522" y="346518"/>
                  <a:pt x="10030916" y="376828"/>
                  <a:pt x="10024358" y="398044"/>
                </a:cubicBezTo>
                <a:cubicBezTo>
                  <a:pt x="10007144" y="406379"/>
                  <a:pt x="9990752" y="408652"/>
                  <a:pt x="9977226" y="407090"/>
                </a:cubicBezTo>
                <a:close/>
                <a:moveTo>
                  <a:pt x="10751103" y="408346"/>
                </a:moveTo>
                <a:cubicBezTo>
                  <a:pt x="10739450" y="410222"/>
                  <a:pt x="10726104" y="409096"/>
                  <a:pt x="10712963" y="403843"/>
                </a:cubicBezTo>
                <a:cubicBezTo>
                  <a:pt x="10686680" y="364820"/>
                  <a:pt x="10712963" y="340805"/>
                  <a:pt x="10758957" y="340805"/>
                </a:cubicBezTo>
                <a:cubicBezTo>
                  <a:pt x="10805772" y="370073"/>
                  <a:pt x="10786061" y="402718"/>
                  <a:pt x="10751103" y="408346"/>
                </a:cubicBezTo>
                <a:close/>
                <a:moveTo>
                  <a:pt x="6622211" y="408827"/>
                </a:moveTo>
                <a:cubicBezTo>
                  <a:pt x="6556773" y="384472"/>
                  <a:pt x="6566589" y="338806"/>
                  <a:pt x="6635300" y="329673"/>
                </a:cubicBezTo>
                <a:cubicBezTo>
                  <a:pt x="6684379" y="338806"/>
                  <a:pt x="6674564" y="408827"/>
                  <a:pt x="6622211" y="408827"/>
                </a:cubicBezTo>
                <a:close/>
                <a:moveTo>
                  <a:pt x="2546164" y="410169"/>
                </a:moveTo>
                <a:cubicBezTo>
                  <a:pt x="2486968" y="404143"/>
                  <a:pt x="2454081" y="358948"/>
                  <a:pt x="2526432" y="331830"/>
                </a:cubicBezTo>
                <a:cubicBezTo>
                  <a:pt x="2559318" y="337856"/>
                  <a:pt x="2602071" y="398117"/>
                  <a:pt x="2546164" y="410169"/>
                </a:cubicBezTo>
                <a:close/>
                <a:moveTo>
                  <a:pt x="9771983" y="415879"/>
                </a:moveTo>
                <a:cubicBezTo>
                  <a:pt x="9709393" y="409873"/>
                  <a:pt x="9676450" y="367831"/>
                  <a:pt x="9752217" y="340804"/>
                </a:cubicBezTo>
                <a:cubicBezTo>
                  <a:pt x="9781865" y="343807"/>
                  <a:pt x="9827984" y="403867"/>
                  <a:pt x="9771983" y="415879"/>
                </a:cubicBezTo>
                <a:close/>
                <a:moveTo>
                  <a:pt x="5209174" y="419054"/>
                </a:moveTo>
                <a:cubicBezTo>
                  <a:pt x="5150278" y="428121"/>
                  <a:pt x="5124102" y="373719"/>
                  <a:pt x="5192814" y="352563"/>
                </a:cubicBezTo>
                <a:cubicBezTo>
                  <a:pt x="5241894" y="346518"/>
                  <a:pt x="5251710" y="397898"/>
                  <a:pt x="5209174" y="419054"/>
                </a:cubicBezTo>
                <a:close/>
                <a:moveTo>
                  <a:pt x="10521232" y="429497"/>
                </a:moveTo>
                <a:cubicBezTo>
                  <a:pt x="10480349" y="423971"/>
                  <a:pt x="10464365" y="391670"/>
                  <a:pt x="10525843" y="364469"/>
                </a:cubicBezTo>
                <a:cubicBezTo>
                  <a:pt x="10555352" y="364469"/>
                  <a:pt x="10575025" y="397715"/>
                  <a:pt x="10568467" y="424916"/>
                </a:cubicBezTo>
                <a:cubicBezTo>
                  <a:pt x="10551253" y="430205"/>
                  <a:pt x="10534860" y="431338"/>
                  <a:pt x="10521232" y="429497"/>
                </a:cubicBezTo>
                <a:close/>
                <a:moveTo>
                  <a:pt x="7967235" y="431486"/>
                </a:moveTo>
                <a:cubicBezTo>
                  <a:pt x="7954658" y="434036"/>
                  <a:pt x="7939052" y="433469"/>
                  <a:pt x="7921805" y="428180"/>
                </a:cubicBezTo>
                <a:cubicBezTo>
                  <a:pt x="7898807" y="391912"/>
                  <a:pt x="7921805" y="370756"/>
                  <a:pt x="7961228" y="367733"/>
                </a:cubicBezTo>
                <a:cubicBezTo>
                  <a:pt x="8015429" y="388134"/>
                  <a:pt x="8004957" y="423835"/>
                  <a:pt x="7967235" y="431486"/>
                </a:cubicBezTo>
                <a:close/>
                <a:moveTo>
                  <a:pt x="11450000" y="433226"/>
                </a:moveTo>
                <a:cubicBezTo>
                  <a:pt x="11445461" y="432329"/>
                  <a:pt x="11440485" y="429824"/>
                  <a:pt x="11435151" y="425288"/>
                </a:cubicBezTo>
                <a:cubicBezTo>
                  <a:pt x="11353080" y="443433"/>
                  <a:pt x="11399039" y="358758"/>
                  <a:pt x="11454847" y="361782"/>
                </a:cubicBezTo>
                <a:cubicBezTo>
                  <a:pt x="11492190" y="367075"/>
                  <a:pt x="11481777" y="439511"/>
                  <a:pt x="11450000" y="433226"/>
                </a:cubicBezTo>
                <a:close/>
                <a:moveTo>
                  <a:pt x="8695645" y="433348"/>
                </a:moveTo>
                <a:cubicBezTo>
                  <a:pt x="8652404" y="426386"/>
                  <a:pt x="8627169" y="374671"/>
                  <a:pt x="8696106" y="358758"/>
                </a:cubicBezTo>
                <a:cubicBezTo>
                  <a:pt x="8722370" y="361789"/>
                  <a:pt x="8748632" y="395130"/>
                  <a:pt x="8742067" y="422408"/>
                </a:cubicBezTo>
                <a:cubicBezTo>
                  <a:pt x="8726473" y="433016"/>
                  <a:pt x="8710058" y="435669"/>
                  <a:pt x="8695645" y="433348"/>
                </a:cubicBezTo>
                <a:close/>
                <a:moveTo>
                  <a:pt x="10283475" y="433832"/>
                </a:moveTo>
                <a:cubicBezTo>
                  <a:pt x="10198403" y="433832"/>
                  <a:pt x="10214763" y="370502"/>
                  <a:pt x="10283475" y="364470"/>
                </a:cubicBezTo>
                <a:cubicBezTo>
                  <a:pt x="10326011" y="367486"/>
                  <a:pt x="10322739" y="427801"/>
                  <a:pt x="10283475" y="433832"/>
                </a:cubicBezTo>
                <a:close/>
                <a:moveTo>
                  <a:pt x="8974129" y="434033"/>
                </a:moveTo>
                <a:cubicBezTo>
                  <a:pt x="8961635" y="436316"/>
                  <a:pt x="8946132" y="435555"/>
                  <a:pt x="8928999" y="430228"/>
                </a:cubicBezTo>
                <a:cubicBezTo>
                  <a:pt x="8906152" y="396739"/>
                  <a:pt x="8928999" y="375429"/>
                  <a:pt x="8968162" y="372384"/>
                </a:cubicBezTo>
                <a:cubicBezTo>
                  <a:pt x="9022014" y="392934"/>
                  <a:pt x="9011611" y="427183"/>
                  <a:pt x="8974129" y="434033"/>
                </a:cubicBezTo>
                <a:close/>
                <a:moveTo>
                  <a:pt x="8469099" y="435067"/>
                </a:moveTo>
                <a:cubicBezTo>
                  <a:pt x="8441746" y="432781"/>
                  <a:pt x="8410374" y="398585"/>
                  <a:pt x="8443288" y="364388"/>
                </a:cubicBezTo>
                <a:cubicBezTo>
                  <a:pt x="8505826" y="364388"/>
                  <a:pt x="8495952" y="352229"/>
                  <a:pt x="8499243" y="397825"/>
                </a:cubicBezTo>
                <a:cubicBezTo>
                  <a:pt x="8500476" y="426322"/>
                  <a:pt x="8485512" y="436438"/>
                  <a:pt x="8469099" y="435067"/>
                </a:cubicBezTo>
                <a:close/>
                <a:moveTo>
                  <a:pt x="11001555" y="437931"/>
                </a:moveTo>
                <a:cubicBezTo>
                  <a:pt x="10960160" y="436224"/>
                  <a:pt x="10925691" y="390136"/>
                  <a:pt x="11002016" y="376481"/>
                </a:cubicBezTo>
                <a:cubicBezTo>
                  <a:pt x="11031562" y="373446"/>
                  <a:pt x="11044693" y="397723"/>
                  <a:pt x="11041410" y="422000"/>
                </a:cubicBezTo>
                <a:cubicBezTo>
                  <a:pt x="11029920" y="434138"/>
                  <a:pt x="11015353" y="438500"/>
                  <a:pt x="11001555" y="437931"/>
                </a:cubicBezTo>
                <a:close/>
                <a:moveTo>
                  <a:pt x="7281215" y="441469"/>
                </a:moveTo>
                <a:cubicBezTo>
                  <a:pt x="7199243" y="438454"/>
                  <a:pt x="7218917" y="384170"/>
                  <a:pt x="7277938" y="372107"/>
                </a:cubicBezTo>
                <a:cubicBezTo>
                  <a:pt x="7330399" y="372107"/>
                  <a:pt x="7323842" y="432422"/>
                  <a:pt x="7281215" y="441469"/>
                </a:cubicBezTo>
                <a:close/>
                <a:moveTo>
                  <a:pt x="9462364" y="442995"/>
                </a:moveTo>
                <a:cubicBezTo>
                  <a:pt x="9421788" y="438306"/>
                  <a:pt x="9407034" y="399093"/>
                  <a:pt x="9473430" y="385454"/>
                </a:cubicBezTo>
                <a:cubicBezTo>
                  <a:pt x="9499660" y="382423"/>
                  <a:pt x="9516055" y="412733"/>
                  <a:pt x="9509497" y="433949"/>
                </a:cubicBezTo>
                <a:cubicBezTo>
                  <a:pt x="9492283" y="442284"/>
                  <a:pt x="9475888" y="444557"/>
                  <a:pt x="9462364" y="442995"/>
                </a:cubicBezTo>
                <a:close/>
                <a:moveTo>
                  <a:pt x="8206973" y="443623"/>
                </a:moveTo>
                <a:cubicBezTo>
                  <a:pt x="8141348" y="443623"/>
                  <a:pt x="8138067" y="362020"/>
                  <a:pt x="8200411" y="365043"/>
                </a:cubicBezTo>
                <a:cubicBezTo>
                  <a:pt x="8239786" y="368065"/>
                  <a:pt x="8259473" y="434556"/>
                  <a:pt x="8206973" y="443623"/>
                </a:cubicBezTo>
                <a:close/>
                <a:moveTo>
                  <a:pt x="11658202" y="449337"/>
                </a:moveTo>
                <a:cubicBezTo>
                  <a:pt x="11572848" y="446324"/>
                  <a:pt x="11608959" y="389076"/>
                  <a:pt x="11668050" y="370998"/>
                </a:cubicBezTo>
                <a:cubicBezTo>
                  <a:pt x="11717293" y="380037"/>
                  <a:pt x="11704161" y="437285"/>
                  <a:pt x="11658202" y="449337"/>
                </a:cubicBezTo>
                <a:close/>
                <a:moveTo>
                  <a:pt x="7707064" y="458701"/>
                </a:moveTo>
                <a:cubicBezTo>
                  <a:pt x="7657642" y="452649"/>
                  <a:pt x="7634579" y="401206"/>
                  <a:pt x="7703769" y="386075"/>
                </a:cubicBezTo>
                <a:cubicBezTo>
                  <a:pt x="7756486" y="386075"/>
                  <a:pt x="7763075" y="455675"/>
                  <a:pt x="7707064" y="458701"/>
                </a:cubicBezTo>
                <a:close/>
                <a:moveTo>
                  <a:pt x="7492405" y="459779"/>
                </a:moveTo>
                <a:cubicBezTo>
                  <a:pt x="7479937" y="459827"/>
                  <a:pt x="7467672" y="455490"/>
                  <a:pt x="7458680" y="444931"/>
                </a:cubicBezTo>
                <a:cubicBezTo>
                  <a:pt x="7445598" y="402696"/>
                  <a:pt x="7497924" y="387612"/>
                  <a:pt x="7527358" y="390629"/>
                </a:cubicBezTo>
                <a:cubicBezTo>
                  <a:pt x="7569056" y="420043"/>
                  <a:pt x="7529810" y="459638"/>
                  <a:pt x="7492405" y="459779"/>
                </a:cubicBezTo>
                <a:close/>
                <a:moveTo>
                  <a:pt x="11237440" y="459970"/>
                </a:moveTo>
                <a:cubicBezTo>
                  <a:pt x="11195584" y="455859"/>
                  <a:pt x="11168500" y="407096"/>
                  <a:pt x="11244826" y="388951"/>
                </a:cubicBezTo>
                <a:cubicBezTo>
                  <a:pt x="11271089" y="388951"/>
                  <a:pt x="11287503" y="425240"/>
                  <a:pt x="11280938" y="446409"/>
                </a:cubicBezTo>
                <a:cubicBezTo>
                  <a:pt x="11266986" y="457749"/>
                  <a:pt x="11251392" y="461340"/>
                  <a:pt x="11237440" y="459970"/>
                </a:cubicBezTo>
                <a:close/>
                <a:moveTo>
                  <a:pt x="12107131" y="466825"/>
                </a:moveTo>
                <a:cubicBezTo>
                  <a:pt x="12049303" y="473680"/>
                  <a:pt x="12015951" y="426149"/>
                  <a:pt x="12090545" y="399558"/>
                </a:cubicBezTo>
                <a:cubicBezTo>
                  <a:pt x="12116775" y="399558"/>
                  <a:pt x="12136448" y="429948"/>
                  <a:pt x="12133169" y="460338"/>
                </a:cubicBezTo>
                <a:cubicBezTo>
                  <a:pt x="12124152" y="463757"/>
                  <a:pt x="12115392" y="465846"/>
                  <a:pt x="12107131" y="466825"/>
                </a:cubicBezTo>
                <a:close/>
                <a:moveTo>
                  <a:pt x="9234175" y="470554"/>
                </a:moveTo>
                <a:cubicBezTo>
                  <a:pt x="9174979" y="464528"/>
                  <a:pt x="9142093" y="419333"/>
                  <a:pt x="9214442" y="392215"/>
                </a:cubicBezTo>
                <a:cubicBezTo>
                  <a:pt x="9247330" y="398241"/>
                  <a:pt x="9290082" y="458502"/>
                  <a:pt x="9234175" y="470554"/>
                </a:cubicBezTo>
                <a:close/>
                <a:moveTo>
                  <a:pt x="11897186" y="479439"/>
                </a:moveTo>
                <a:cubicBezTo>
                  <a:pt x="11838290" y="488506"/>
                  <a:pt x="11812114" y="434104"/>
                  <a:pt x="11880826" y="412948"/>
                </a:cubicBezTo>
                <a:cubicBezTo>
                  <a:pt x="11929906" y="406903"/>
                  <a:pt x="11939722" y="458283"/>
                  <a:pt x="11897186" y="4794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F962C1-3C80-4C06-9E09-CBAEB29DEE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011" y="6216193"/>
            <a:ext cx="2690813" cy="4803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01DDEB-3B6D-46A1-8C40-3AE641DD59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20" y="5898290"/>
            <a:ext cx="1172105" cy="1172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756EC5-7E68-40AA-BF88-D6EBD2B076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22" y="6000958"/>
            <a:ext cx="965229" cy="910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86FA51-EA6B-48D4-9FF4-A85DDB98FF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148" y="5959870"/>
            <a:ext cx="2003701" cy="87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57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P 18 Title + subtitle + picture">
    <p:bg>
      <p:bgPr>
        <a:gradFill flip="none" rotWithShape="1">
          <a:gsLst>
            <a:gs pos="89834">
              <a:schemeClr val="bg1"/>
            </a:gs>
            <a:gs pos="0">
              <a:srgbClr val="00A5EC"/>
            </a:gs>
            <a:gs pos="74000">
              <a:schemeClr val="bg1"/>
            </a:gs>
            <a:gs pos="83000">
              <a:schemeClr val="bg1"/>
            </a:gs>
            <a:gs pos="100000">
              <a:schemeClr val="bg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A2DA2D8-BB25-E131-004D-ACBE1B9EA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0F6BA14-F5B5-2F34-8C1B-9B8A3302683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66D89AF7-5741-D08C-84C8-07B5B8606BB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A8B4CF5-9293-003E-5144-EDEB56D54C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C50D73B3-4A36-5890-16FF-AED8704C893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0AEC7F53-89AD-A485-EC6B-00A5706573C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D84C9D37-1170-4EB4-ED70-E05DAFA3BD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6AE4F683-1E70-DC80-93B2-549E8108C70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id="{FEC45CD3-F8FD-F421-290E-CF497760A1F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26">
              <a:extLst>
                <a:ext uri="{FF2B5EF4-FFF2-40B4-BE49-F238E27FC236}">
                  <a16:creationId xmlns:a16="http://schemas.microsoft.com/office/drawing/2014/main" id="{B50F7E45-BF10-E35E-1E16-062693274C1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076EB8B3-67CF-E9BC-B22B-3270FB9D7C0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90C426C2-5F68-B02E-B3F5-2DB77586D9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30">
              <a:extLst>
                <a:ext uri="{FF2B5EF4-FFF2-40B4-BE49-F238E27FC236}">
                  <a16:creationId xmlns:a16="http://schemas.microsoft.com/office/drawing/2014/main" id="{939D3E53-4321-B75A-2DD6-833855C453B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43">
              <a:extLst>
                <a:ext uri="{FF2B5EF4-FFF2-40B4-BE49-F238E27FC236}">
                  <a16:creationId xmlns:a16="http://schemas.microsoft.com/office/drawing/2014/main" id="{325CEE8F-C148-DE06-635A-6F66B880845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1">
              <a:extLst>
                <a:ext uri="{FF2B5EF4-FFF2-40B4-BE49-F238E27FC236}">
                  <a16:creationId xmlns:a16="http://schemas.microsoft.com/office/drawing/2014/main" id="{1697BD3F-3D2E-CF71-6056-AF93C19A382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2">
              <a:extLst>
                <a:ext uri="{FF2B5EF4-FFF2-40B4-BE49-F238E27FC236}">
                  <a16:creationId xmlns:a16="http://schemas.microsoft.com/office/drawing/2014/main" id="{4553FD95-9610-6795-5731-D25FBFB0EA1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3">
              <a:extLst>
                <a:ext uri="{FF2B5EF4-FFF2-40B4-BE49-F238E27FC236}">
                  <a16:creationId xmlns:a16="http://schemas.microsoft.com/office/drawing/2014/main" id="{823D4E7F-DAD2-49DA-C989-91B4C913C00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4">
              <a:extLst>
                <a:ext uri="{FF2B5EF4-FFF2-40B4-BE49-F238E27FC236}">
                  <a16:creationId xmlns:a16="http://schemas.microsoft.com/office/drawing/2014/main" id="{D3743014-3D69-3447-A46C-3A6C658A4E0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5">
              <a:extLst>
                <a:ext uri="{FF2B5EF4-FFF2-40B4-BE49-F238E27FC236}">
                  <a16:creationId xmlns:a16="http://schemas.microsoft.com/office/drawing/2014/main" id="{42B193DF-E868-146D-5656-ABB628E312E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6">
              <a:extLst>
                <a:ext uri="{FF2B5EF4-FFF2-40B4-BE49-F238E27FC236}">
                  <a16:creationId xmlns:a16="http://schemas.microsoft.com/office/drawing/2014/main" id="{F127E0DF-50A8-EDB7-2BC8-FB0CC062D3B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7">
              <a:extLst>
                <a:ext uri="{FF2B5EF4-FFF2-40B4-BE49-F238E27FC236}">
                  <a16:creationId xmlns:a16="http://schemas.microsoft.com/office/drawing/2014/main" id="{A0614DB5-3561-F276-D1ED-4F1AC8043F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59">
              <a:extLst>
                <a:ext uri="{FF2B5EF4-FFF2-40B4-BE49-F238E27FC236}">
                  <a16:creationId xmlns:a16="http://schemas.microsoft.com/office/drawing/2014/main" id="{224615FC-4B38-34C7-4960-EACC7E9EF5D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60">
              <a:extLst>
                <a:ext uri="{FF2B5EF4-FFF2-40B4-BE49-F238E27FC236}">
                  <a16:creationId xmlns:a16="http://schemas.microsoft.com/office/drawing/2014/main" id="{40182095-EA28-5F57-42F3-BEBC296E334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61">
              <a:extLst>
                <a:ext uri="{FF2B5EF4-FFF2-40B4-BE49-F238E27FC236}">
                  <a16:creationId xmlns:a16="http://schemas.microsoft.com/office/drawing/2014/main" id="{8EEC5226-271B-6F2F-08BA-BE08E9AC9E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19CA9C2E-31DD-C211-A618-75DE4D59AA3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21512E56-0F58-3ED0-D112-7E492470E84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36694377-BD19-0E28-AAFB-B16A188E126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BF70F2ED-DBC0-14C6-8C93-D03C52F4185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EBEE308B-3692-5DFE-8288-B39B73C1B0C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3322EC-E6E1-7BF2-5777-AFFB40EB38D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36F64B84-3EF3-0336-E31D-1900D3F82A5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E2D95DE9-755B-BED6-D9DD-3D489710BAD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5B188953-81D8-F1D8-EAB1-B16EA465FE6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16">
              <a:extLst>
                <a:ext uri="{FF2B5EF4-FFF2-40B4-BE49-F238E27FC236}">
                  <a16:creationId xmlns:a16="http://schemas.microsoft.com/office/drawing/2014/main" id="{E938D2A3-731D-14FA-5AC1-5A09FDFE5E6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17">
              <a:extLst>
                <a:ext uri="{FF2B5EF4-FFF2-40B4-BE49-F238E27FC236}">
                  <a16:creationId xmlns:a16="http://schemas.microsoft.com/office/drawing/2014/main" id="{04868594-2E3C-8C17-DD06-B934D998A52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21">
              <a:extLst>
                <a:ext uri="{FF2B5EF4-FFF2-40B4-BE49-F238E27FC236}">
                  <a16:creationId xmlns:a16="http://schemas.microsoft.com/office/drawing/2014/main" id="{8F391B06-6BF4-F09A-5029-827CC1AADE8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EAE0753A-8C6C-0084-996F-F422326ABF6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8A72E333-4D07-9E6C-3364-20E6BF0093F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764DCE3C-AC09-C5AA-A59F-AE7C060C1B1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6D40AE31-768A-4165-1541-77EFE893427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5A1DFF50-D38F-452D-335A-7BF11BCF4E3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28C71A38-CB27-194C-3BDB-8BEEA6343E1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A22F211-AD8D-4D67-5D7D-A15A931B1C1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DA993201-E092-6CD3-16C5-9DC6E97E8B9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E8FEB319-1A2F-C2FB-8DB0-EB8AAECD409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E6733EDD-D8E3-F8ED-28F0-470C9144308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00651CA7-D575-19AD-8BE6-D2AFC892438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24CEB6EF-9F97-9FF6-BADB-368DF2EFC44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6BA13401-5E20-1A49-FA13-6B35B9FB251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60F36D79-6E7B-8D83-CC57-17A40BB7408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4">
              <a:extLst>
                <a:ext uri="{FF2B5EF4-FFF2-40B4-BE49-F238E27FC236}">
                  <a16:creationId xmlns:a16="http://schemas.microsoft.com/office/drawing/2014/main" id="{6443D0D1-1A86-1A64-CDC3-B54F7364C1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5">
              <a:extLst>
                <a:ext uri="{FF2B5EF4-FFF2-40B4-BE49-F238E27FC236}">
                  <a16:creationId xmlns:a16="http://schemas.microsoft.com/office/drawing/2014/main" id="{21074F2E-8AA1-99B0-4672-A80D4E365A0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6">
              <a:extLst>
                <a:ext uri="{FF2B5EF4-FFF2-40B4-BE49-F238E27FC236}">
                  <a16:creationId xmlns:a16="http://schemas.microsoft.com/office/drawing/2014/main" id="{C18E176E-E7FA-F80E-312B-A3975B22F9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47">
              <a:extLst>
                <a:ext uri="{FF2B5EF4-FFF2-40B4-BE49-F238E27FC236}">
                  <a16:creationId xmlns:a16="http://schemas.microsoft.com/office/drawing/2014/main" id="{8FA78FFC-1FF3-9F36-08EE-574B9EB062F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48">
              <a:extLst>
                <a:ext uri="{FF2B5EF4-FFF2-40B4-BE49-F238E27FC236}">
                  <a16:creationId xmlns:a16="http://schemas.microsoft.com/office/drawing/2014/main" id="{6B1572ED-28DA-4E71-13F7-88E5F3B65F5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8" name="Freeform 49">
              <a:extLst>
                <a:ext uri="{FF2B5EF4-FFF2-40B4-BE49-F238E27FC236}">
                  <a16:creationId xmlns:a16="http://schemas.microsoft.com/office/drawing/2014/main" id="{ABA1E5A1-C5D3-9380-9F31-44BD200EC2C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9" name="Freeform 8">
              <a:extLst>
                <a:ext uri="{FF2B5EF4-FFF2-40B4-BE49-F238E27FC236}">
                  <a16:creationId xmlns:a16="http://schemas.microsoft.com/office/drawing/2014/main" id="{6F73BEA8-80FF-F02C-391B-D56508E3DCF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0" name="Freeform 106">
              <a:extLst>
                <a:ext uri="{FF2B5EF4-FFF2-40B4-BE49-F238E27FC236}">
                  <a16:creationId xmlns:a16="http://schemas.microsoft.com/office/drawing/2014/main" id="{DF39E377-C1C9-5119-972F-16E73733114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476AC089-DD2C-5DFB-C1F1-2F6A05F9C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464091" y="896112"/>
            <a:ext cx="6724202" cy="50657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7894" y="1084993"/>
            <a:ext cx="5064754" cy="2352356"/>
          </a:xfrm>
        </p:spPr>
        <p:txBody>
          <a:bodyPr anchor="ctr">
            <a:noAutofit/>
          </a:bodyPr>
          <a:lstStyle>
            <a:lvl1pPr algn="ctr">
              <a:defRPr sz="4000"/>
            </a:lvl1pPr>
          </a:lstStyle>
          <a:p>
            <a:endParaRPr lang="en-US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9846" y="896112"/>
            <a:ext cx="4394245" cy="506577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45082B6-8A15-D00B-45F6-C5C1803E45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1643" y="3445698"/>
            <a:ext cx="3837256" cy="2472818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sz="2400"/>
            </a:lvl1pPr>
            <a:lvl2pPr marL="22860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/>
            </a:lvl2pPr>
            <a:lvl3pPr marL="262890" indent="0" algn="ctr">
              <a:lnSpc>
                <a:spcPct val="100000"/>
              </a:lnSpc>
              <a:spcBef>
                <a:spcPts val="1000"/>
              </a:spcBef>
              <a:buNone/>
              <a:defRPr sz="1800"/>
            </a:lvl3pPr>
            <a:lvl4pPr marL="54864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/>
            </a:lvl4pPr>
            <a:lvl5pPr marL="548640" indent="0" algn="ctr">
              <a:lnSpc>
                <a:spcPct val="100000"/>
              </a:lnSpc>
              <a:spcBef>
                <a:spcPts val="1000"/>
              </a:spcBef>
              <a:buNone/>
              <a:defRPr sz="16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18th Conference of Parties to the Convention for the Protection and Development of the Marine Environment in the Wider Caribbean Region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15A36F6-7CA1-4006-9E5A-676B66BB21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532" y="6186657"/>
            <a:ext cx="2690813" cy="48034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C1B1D280-5F83-45A4-8F24-91AE3BC135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20" y="5898290"/>
            <a:ext cx="1172105" cy="117210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AE96AFD-E581-417A-89F0-68D1057AF4B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22" y="6000958"/>
            <a:ext cx="965229" cy="910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D76E37-AB15-45D1-AD55-1F69520929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065" y="6054553"/>
            <a:ext cx="1703877" cy="74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9848" y="453497"/>
            <a:ext cx="7323472" cy="1447380"/>
          </a:xfrm>
          <a:gradFill>
            <a:gsLst>
              <a:gs pos="89834">
                <a:schemeClr val="bg1"/>
              </a:gs>
              <a:gs pos="0">
                <a:srgbClr val="00A5EC"/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</a:gradFill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69847" y="1970360"/>
            <a:ext cx="7323473" cy="3936663"/>
          </a:xfrm>
        </p:spPr>
        <p:txBody>
          <a:bodyPr anchor="t">
            <a:normAutofit/>
          </a:bodyPr>
          <a:lstStyle>
            <a:lvl1pPr marL="0" indent="0">
              <a:lnSpc>
                <a:spcPct val="140000"/>
              </a:lnSpc>
              <a:spcBef>
                <a:spcPts val="1000"/>
              </a:spcBef>
              <a:buNone/>
              <a:defRPr sz="1800"/>
            </a:lvl1pPr>
            <a:lvl2pPr marL="514350" indent="-285750">
              <a:lnSpc>
                <a:spcPct val="14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/>
            </a:lvl2pPr>
            <a:lvl3pPr marL="822960" indent="-285750">
              <a:lnSpc>
                <a:spcPct val="14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3pPr>
            <a:lvl4pPr marL="1097280" indent="-171450">
              <a:lnSpc>
                <a:spcPct val="14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/>
            </a:lvl4pPr>
            <a:lvl5pPr marL="1371600" indent="-171450">
              <a:lnSpc>
                <a:spcPct val="14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5E76BAB-D3E2-7A86-4382-6897A8FDD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754871" y="2093199"/>
            <a:ext cx="4157472" cy="416082"/>
          </a:xfrm>
        </p:spPr>
        <p:txBody>
          <a:bodyPr/>
          <a:lstStyle/>
          <a:p>
            <a:r>
              <a:rPr lang="en-US"/>
              <a:t>18th Conference of Parties to the Convention for the Protection and Development of the Marine Environment in the Wider Caribbean Region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5C76E7-AB26-88E2-D65E-2E3C77D66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A7F12763-35ED-ABA1-B1B9-ECA0300EC7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428C6819-E6F6-EC0A-3915-2210ED5FD5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D35D55BE-4E02-8709-08CD-DCDF028896A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B00E110-F53B-CB17-400D-884883FAD25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AFD5A261-446E-BFC4-FC12-80FDF4169D7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B6FED30E-9001-44A0-E5C7-E032D0F3DC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26FDAFD-9C45-1171-4C16-15BF244630E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FE69A4E5-9E23-CC9D-7DFE-C1AF1DE799E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43086FAB-AC19-CDF5-6420-B753EA91CC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1CE06729-10BE-4FF7-7378-D0839A5B290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C0E85AE-019E-239F-3641-132EE086976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27436FA2-8F0F-0124-E6EA-C19287C4FC0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257506A8-2AF8-FD30-07C5-A8B673B4FB3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C15BD99-2D70-3136-347B-31CD7D03DC8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B67F2992-4C5D-965F-7EA2-7A62C5AB60E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68E6C9D5-7A68-0715-7E5B-B00F232220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A5762283-7319-03B2-6625-12FB72339F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71B8ED3D-B51C-BE7D-804A-BEA721B80F3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900799BD-6359-DC82-2EE9-5C17C30156D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1C980C29-373A-1E8A-06EA-4EC3DEB1CED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7551F4D8-61F0-8E45-0F0A-5353AD19927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95280895-3875-4458-0CFD-6E7F91E4B1B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C447D48F-E082-2C64-AACC-5F1576670B8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45386F34-1F3F-7822-9E58-F69B57DAD5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714F5E2C-ADCA-B188-9558-A8C41DACCA3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7904DF4A-7F05-9B74-762F-750A11C2608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22FA525D-7C59-B943-0521-9341A78CD45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AD48A9A0-6DB2-78B2-B64A-ACF109E50C2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241CCA94-4C69-C42C-63CF-26A8A45BE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2C65A2DC-4AC0-1BAA-B531-78961040F61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06F81422-C9FD-27B8-4FD6-B1F44C74BE8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6BD26277-6152-C324-088E-7147EFBC3C2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4133AE4-D5B2-6E80-0D7F-5E4A58260B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119C911C-0392-118F-BC19-A1D54BDD353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3C640776-EA30-99EB-34B0-58B773C4720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BB4FF007-C784-E1F8-AB7E-408FB7A3947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22B235A3-3685-6CD1-96A0-C8512B09C6A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74119689-F1DD-1031-494F-BCD12EBFB62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DC996F45-62C2-BF42-C97C-66EDDDE35AC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101F6153-4534-B78A-D1DF-449F4099ECF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54F228F9-4FB8-EB4C-943C-EF2F72FD869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7709A6A7-E82C-3874-6F67-4271840CC89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19F404EE-0BE6-27BC-AF9D-66B038678DC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FC6D8B1A-C7A0-8524-DBD7-1E660072B2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4BEBEA83-1067-1C49-2A3B-E81B2F0C019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9397A70A-C9D2-C401-46FC-9BA1C496F30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F8CC25E1-6B15-151C-DDD2-8BD3BB16FDD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B5B94F62-E440-38E1-2CEB-8A1FD1E7D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A9D624A1-73EF-8770-3F92-424BA9102B5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55546E28-143B-34C1-D433-58DCFC45F2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934F6794-119F-9752-BB33-B4F1A8E8C89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0B857804-1586-3CCB-DAF2-3D8D354DFF0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9BD61CB3-B187-0EC3-F40B-8AB7EAA944B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FD9AB2F0-7CDD-02F1-691B-A543428F71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DA7792B-F38C-0154-799B-77FA3D92A30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5DA82296-4D29-F99E-333B-17CEEFB8D47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55822684-7F5E-BD3C-0320-626C1FBC82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FD55DBB3-9609-4AD0-B5C2-5756422787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654" y="6142340"/>
            <a:ext cx="2690813" cy="48034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AA49CD4C-2398-4E0B-8827-66C73DE4E8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20" y="5898290"/>
            <a:ext cx="1172105" cy="117210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6F1BF30B-F422-4C79-895F-1DFCCB9B19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22" y="6000958"/>
            <a:ext cx="965229" cy="91081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9561FDB-6329-49A8-8D2E-29313FC562C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148" y="5900322"/>
            <a:ext cx="2084365" cy="91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26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P 18 Title +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60D72EC-5163-8F82-E354-EE7F89F462D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7840" y="133486"/>
            <a:ext cx="12188952" cy="6858000"/>
          </a:xfrm>
          <a:custGeom>
            <a:avLst/>
            <a:gdLst>
              <a:gd name="connsiteX0" fmla="*/ 0 w 12188952"/>
              <a:gd name="connsiteY0" fmla="*/ 5221962 h 6858000"/>
              <a:gd name="connsiteX1" fmla="*/ 12188952 w 12188952"/>
              <a:gd name="connsiteY1" fmla="*/ 5221962 h 6858000"/>
              <a:gd name="connsiteX2" fmla="*/ 12188952 w 12188952"/>
              <a:gd name="connsiteY2" fmla="*/ 6858000 h 6858000"/>
              <a:gd name="connsiteX3" fmla="*/ 0 w 12188952"/>
              <a:gd name="connsiteY3" fmla="*/ 6858000 h 6858000"/>
              <a:gd name="connsiteX4" fmla="*/ 0 w 12188952"/>
              <a:gd name="connsiteY4" fmla="*/ 0 h 6858000"/>
              <a:gd name="connsiteX5" fmla="*/ 12188952 w 12188952"/>
              <a:gd name="connsiteY5" fmla="*/ 0 h 6858000"/>
              <a:gd name="connsiteX6" fmla="*/ 12188952 w 12188952"/>
              <a:gd name="connsiteY6" fmla="*/ 1633936 h 6858000"/>
              <a:gd name="connsiteX7" fmla="*/ 0 w 12188952"/>
              <a:gd name="connsiteY7" fmla="*/ 163393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6858000">
                <a:moveTo>
                  <a:pt x="0" y="5221962"/>
                </a:moveTo>
                <a:lnTo>
                  <a:pt x="12188952" y="5221962"/>
                </a:lnTo>
                <a:lnTo>
                  <a:pt x="12188952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1633936"/>
                </a:lnTo>
                <a:lnTo>
                  <a:pt x="0" y="163393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953A642-F7CA-8E2B-4DE7-8BCF931CACC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1143" y="3429000"/>
            <a:ext cx="10350086" cy="1663078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228600" indent="0" algn="ctr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262890" indent="0" algn="ctr">
              <a:buNone/>
              <a:defRPr sz="1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A8C414-5FBB-4799-B149-14A0A21F3F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696" y="6244170"/>
            <a:ext cx="2690813" cy="480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E6933F-514D-41C7-A26F-DB1304FB79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20" y="5898290"/>
            <a:ext cx="1172105" cy="11721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BC1D23-A031-4560-91BF-0B99B39201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22" y="6000958"/>
            <a:ext cx="965229" cy="9108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6487" y="1796800"/>
            <a:ext cx="10439399" cy="1663078"/>
          </a:xfrm>
          <a:noFill/>
        </p:spPr>
        <p:txBody>
          <a:bodyPr anchor="b">
            <a:noAutofit/>
          </a:bodyPr>
          <a:lstStyle>
            <a:lvl1pPr algn="ctr">
              <a:defRPr sz="4800">
                <a:ln w="9525">
                  <a:solidFill>
                    <a:schemeClr val="bg1"/>
                  </a:solidFill>
                </a:ln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572D41-43CA-439C-9070-FA8B552DABD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00958"/>
            <a:ext cx="1835282" cy="80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34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1">
    <p:bg>
      <p:bgPr>
        <a:gradFill flip="none" rotWithShape="1">
          <a:gsLst>
            <a:gs pos="89834">
              <a:schemeClr val="bg1"/>
            </a:gs>
            <a:gs pos="0">
              <a:srgbClr val="00A5EC"/>
            </a:gs>
            <a:gs pos="74000">
              <a:schemeClr val="bg1"/>
            </a:gs>
            <a:gs pos="83000">
              <a:schemeClr val="bg1"/>
            </a:gs>
            <a:gs pos="100000">
              <a:schemeClr val="bg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1300" y="222504"/>
            <a:ext cx="9634011" cy="1325563"/>
          </a:xfrm>
        </p:spPr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031300" y="1613078"/>
            <a:ext cx="4684057" cy="423883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228600" indent="-228600">
              <a:spcBef>
                <a:spcPts val="1000"/>
              </a:spcBef>
              <a:buFont typeface="Arial" panose="020B0604020202020204" pitchFamily="34" charset="0"/>
              <a:buChar char="•"/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97A8CAF3-1FAE-7FBA-8C38-DD5DD84D671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896737" y="1613077"/>
            <a:ext cx="4684058" cy="423883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228600" indent="-228600">
              <a:spcBef>
                <a:spcPts val="1000"/>
              </a:spcBef>
              <a:buFont typeface="Arial" panose="020B0604020202020204" pitchFamily="34" charset="0"/>
              <a:buChar char="•"/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18th Conference of Parties to the Convention for the Protection and Development of the Marine Environment in the Wider Caribbean Region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33A6790-1898-D0E8-7B31-AD25D4EFD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A3301F6-357C-5106-46EF-5B3EE24727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AE124881-486A-F813-ACF9-2E3BA46757F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D56BC477-EB03-A424-595E-524F37BAC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565AB45C-D1A6-A17A-C542-772BA155284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D904BB6C-F5ED-8DFF-B036-110F2FC279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10ABD89C-73EF-B477-CA65-3CEF324B3D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48FDE29B-5BCF-C62A-C08D-D928FC3EE35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775983CB-8642-6BD6-7AB3-50A9A9AD92A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A3354114-7269-0363-2CED-1CBD99F46BD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E90B578C-D745-4EDF-18BE-19B672C69F2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17AE01C5-F175-014A-0C35-EFB9D35F55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27109D35-0D40-2193-86CF-CA7B1EA02FB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43">
              <a:extLst>
                <a:ext uri="{FF2B5EF4-FFF2-40B4-BE49-F238E27FC236}">
                  <a16:creationId xmlns:a16="http://schemas.microsoft.com/office/drawing/2014/main" id="{B3B0E61F-39CA-C638-E586-3169904346C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E9FA92BB-C9F7-547A-FEF6-D32EA7C9EDF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036F4FC4-8C3B-5722-66A8-04D7E1528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3">
              <a:extLst>
                <a:ext uri="{FF2B5EF4-FFF2-40B4-BE49-F238E27FC236}">
                  <a16:creationId xmlns:a16="http://schemas.microsoft.com/office/drawing/2014/main" id="{082304EB-477E-2BBB-8B35-BE8C8D61C3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4">
              <a:extLst>
                <a:ext uri="{FF2B5EF4-FFF2-40B4-BE49-F238E27FC236}">
                  <a16:creationId xmlns:a16="http://schemas.microsoft.com/office/drawing/2014/main" id="{3B1FEA6A-6F55-573A-848F-2999C7D1542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8DAB311A-18F7-420B-92C7-05BB6A9F554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2F325AAB-EA6A-02FF-754B-0A4E006A91E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33EB401C-E57D-4947-1B52-479C7EB5142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F36F278B-A343-E8DA-0326-0BAA5C359C0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0">
              <a:extLst>
                <a:ext uri="{FF2B5EF4-FFF2-40B4-BE49-F238E27FC236}">
                  <a16:creationId xmlns:a16="http://schemas.microsoft.com/office/drawing/2014/main" id="{75CEA8B8-037B-6E32-DC03-4D69B48E87B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1">
              <a:extLst>
                <a:ext uri="{FF2B5EF4-FFF2-40B4-BE49-F238E27FC236}">
                  <a16:creationId xmlns:a16="http://schemas.microsoft.com/office/drawing/2014/main" id="{0750FF30-E715-A055-FDB5-5FBB1399F16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F95B024E-124E-1BC8-C87E-55DD94DC06D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BB42C21E-CEDC-DE66-D3BE-9E6F84F8A85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165741D4-6654-EE6C-5C25-D031CF6E836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093AA392-38B9-FABA-D596-5FE777CEF1A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6C4B3426-CA18-322E-FAD2-68CA57C88C3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81588C45-2E4B-17BA-4906-1CCF7404742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DA454BD8-CCA4-362B-1E1B-F000E48F79C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C2F7464-8655-05FA-0D45-937FA184760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CBF0AFC3-49AC-4859-41E6-99B7D887E50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A9584A9C-E593-995F-BEF3-9BA643B3B99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9ABF9FD4-9EC0-B18C-1703-57603EE4339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3006FB98-4614-8E65-BDB7-4ABC46F86D8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ADEF27A7-4A41-1CD1-2966-CC4B22BBBF0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352E4D2A-9859-3E6C-B672-45B1890E76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69FB932A-70B3-DDE9-2A45-D7233E0AC6B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81A25C00-74E0-0A5D-1B6F-A3BA18F01EF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AF7C227D-4849-8B09-14B2-1B5B19F19F1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BEB72F39-DB42-7745-A1B5-4DDAFDF8C4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31176FBB-3E88-5B85-B3AA-003738DBBB8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5E70B554-0EA2-DB2E-C339-630BFE7BB5B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52CF37B3-817A-F2FE-427F-8786F8E4A0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9FDE06FB-F594-CA07-18B7-74BB0169452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A6E63572-A398-D4E7-A1C9-251A8902291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74999035-4967-C240-A98E-1E549DBA462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B0498BD8-0F82-65B3-3AF6-89367D95999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74E935AD-4D41-3ECF-41ED-F4867DD468C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8617919B-E5DC-00F6-D38E-9CCCD4F5EC5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B2E0D53A-FCAA-3B78-C1C5-E83F9B84750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9C236E82-3AFE-05C6-FB40-EE5B49549F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653CB016-2C62-1DC4-0945-9F8BAEC5884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E1684C1D-D63F-7D52-3169-322BAD54C1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988D863A-DD04-ED99-2AE6-CDD9A7787F8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2E55BD8C-78DA-EA5D-84CC-8C4A31C8057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F62CAAE4-EFB3-C382-A2D1-FE7A9482B78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D2B3F480-1962-4F7F-8C79-EBFD96E2CC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769" y="6155152"/>
            <a:ext cx="2690813" cy="480344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B98EB127-7F88-4A19-A0CB-9220C6CF7B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20" y="5898290"/>
            <a:ext cx="1172105" cy="117210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89FF2AB-7DA9-44B2-9F23-D950B5CF71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22" y="6000958"/>
            <a:ext cx="965229" cy="91081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7C85D788-D897-4FC9-A6D9-1CA69CB01E4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252" y="6000958"/>
            <a:ext cx="1933928" cy="84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09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643" y="191446"/>
            <a:ext cx="9634011" cy="1325563"/>
          </a:xfrm>
          <a:gradFill>
            <a:gsLst>
              <a:gs pos="89834">
                <a:schemeClr val="bg1"/>
              </a:gs>
              <a:gs pos="0">
                <a:srgbClr val="00A5EC"/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</a:gradFill>
        </p:spPr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050063" y="1563662"/>
            <a:ext cx="4684057" cy="423883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228600" indent="-228600">
              <a:spcBef>
                <a:spcPts val="1000"/>
              </a:spcBef>
              <a:buFont typeface="Arial" panose="020B0604020202020204" pitchFamily="34" charset="0"/>
              <a:buChar char="•"/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97A8CAF3-1FAE-7FBA-8C38-DD5DD84D671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981045" y="1536414"/>
            <a:ext cx="4684058" cy="423883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228600" indent="-228600">
              <a:spcBef>
                <a:spcPts val="1000"/>
              </a:spcBef>
              <a:buFont typeface="Arial" panose="020B0604020202020204" pitchFamily="34" charset="0"/>
              <a:buChar char="•"/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18th Conference of Parties to the Convention for the Protection and Development of the Marine Environment in the Wider Caribbean Region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33A6790-1898-D0E8-7B31-AD25D4EFD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A3301F6-357C-5106-46EF-5B3EE24727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AE124881-486A-F813-ACF9-2E3BA46757F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D56BC477-EB03-A424-595E-524F37BAC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565AB45C-D1A6-A17A-C542-772BA155284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D904BB6C-F5ED-8DFF-B036-110F2FC279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10ABD89C-73EF-B477-CA65-3CEF324B3D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48FDE29B-5BCF-C62A-C08D-D928FC3EE35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775983CB-8642-6BD6-7AB3-50A9A9AD92A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A3354114-7269-0363-2CED-1CBD99F46BD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E90B578C-D745-4EDF-18BE-19B672C69F2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17AE01C5-F175-014A-0C35-EFB9D35F55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27109D35-0D40-2193-86CF-CA7B1EA02FB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43">
              <a:extLst>
                <a:ext uri="{FF2B5EF4-FFF2-40B4-BE49-F238E27FC236}">
                  <a16:creationId xmlns:a16="http://schemas.microsoft.com/office/drawing/2014/main" id="{B3B0E61F-39CA-C638-E586-3169904346C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E9FA92BB-C9F7-547A-FEF6-D32EA7C9EDF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036F4FC4-8C3B-5722-66A8-04D7E1528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3">
              <a:extLst>
                <a:ext uri="{FF2B5EF4-FFF2-40B4-BE49-F238E27FC236}">
                  <a16:creationId xmlns:a16="http://schemas.microsoft.com/office/drawing/2014/main" id="{082304EB-477E-2BBB-8B35-BE8C8D61C3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4">
              <a:extLst>
                <a:ext uri="{FF2B5EF4-FFF2-40B4-BE49-F238E27FC236}">
                  <a16:creationId xmlns:a16="http://schemas.microsoft.com/office/drawing/2014/main" id="{3B1FEA6A-6F55-573A-848F-2999C7D1542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8DAB311A-18F7-420B-92C7-05BB6A9F554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2F325AAB-EA6A-02FF-754B-0A4E006A91E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33EB401C-E57D-4947-1B52-479C7EB5142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F36F278B-A343-E8DA-0326-0BAA5C359C0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0">
              <a:extLst>
                <a:ext uri="{FF2B5EF4-FFF2-40B4-BE49-F238E27FC236}">
                  <a16:creationId xmlns:a16="http://schemas.microsoft.com/office/drawing/2014/main" id="{75CEA8B8-037B-6E32-DC03-4D69B48E87B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1">
              <a:extLst>
                <a:ext uri="{FF2B5EF4-FFF2-40B4-BE49-F238E27FC236}">
                  <a16:creationId xmlns:a16="http://schemas.microsoft.com/office/drawing/2014/main" id="{0750FF30-E715-A055-FDB5-5FBB1399F16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F95B024E-124E-1BC8-C87E-55DD94DC06D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BB42C21E-CEDC-DE66-D3BE-9E6F84F8A85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165741D4-6654-EE6C-5C25-D031CF6E836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093AA392-38B9-FABA-D596-5FE777CEF1A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6C4B3426-CA18-322E-FAD2-68CA57C88C3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81588C45-2E4B-17BA-4906-1CCF7404742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DA454BD8-CCA4-362B-1E1B-F000E48F79C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C2F7464-8655-05FA-0D45-937FA184760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CBF0AFC3-49AC-4859-41E6-99B7D887E50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A9584A9C-E593-995F-BEF3-9BA643B3B99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9ABF9FD4-9EC0-B18C-1703-57603EE4339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3006FB98-4614-8E65-BDB7-4ABC46F86D8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ADEF27A7-4A41-1CD1-2966-CC4B22BBBF0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352E4D2A-9859-3E6C-B672-45B1890E76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69FB932A-70B3-DDE9-2A45-D7233E0AC6B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81A25C00-74E0-0A5D-1B6F-A3BA18F01EF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AF7C227D-4849-8B09-14B2-1B5B19F19F1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BEB72F39-DB42-7745-A1B5-4DDAFDF8C4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31176FBB-3E88-5B85-B3AA-003738DBBB8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5E70B554-0EA2-DB2E-C339-630BFE7BB5B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52CF37B3-817A-F2FE-427F-8786F8E4A0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9FDE06FB-F594-CA07-18B7-74BB0169452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A6E63572-A398-D4E7-A1C9-251A8902291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74999035-4967-C240-A98E-1E549DBA462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B0498BD8-0F82-65B3-3AF6-89367D95999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74E935AD-4D41-3ECF-41ED-F4867DD468C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8617919B-E5DC-00F6-D38E-9CCCD4F5EC5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B2E0D53A-FCAA-3B78-C1C5-E83F9B84750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9C236E82-3AFE-05C6-FB40-EE5B49549F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653CB016-2C62-1DC4-0945-9F8BAEC5884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E1684C1D-D63F-7D52-3169-322BAD54C1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988D863A-DD04-ED99-2AE6-CDD9A7787F8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2E55BD8C-78DA-EA5D-84CC-8C4A31C8057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F62CAAE4-EFB3-C382-A2D1-FE7A9482B78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E74CDCAC-AB0A-4AE0-AD24-F42E2B6237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356" y="6166055"/>
            <a:ext cx="2690813" cy="480344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A4D944B6-DEB2-4BEE-AF12-1E700BC6F9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20" y="5898290"/>
            <a:ext cx="1172105" cy="117210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23BFC9F-F651-4077-8F7B-E0BA2F5150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22" y="6000958"/>
            <a:ext cx="965229" cy="91081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E9F0758-5E47-4F24-8381-ED06BFD395D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148" y="6022461"/>
            <a:ext cx="1763613" cy="77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73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+ table">
    <p:bg>
      <p:bgPr>
        <a:gradFill flip="none" rotWithShape="1">
          <a:gsLst>
            <a:gs pos="89834">
              <a:schemeClr val="bg1"/>
            </a:gs>
            <a:gs pos="0">
              <a:srgbClr val="00A5EC"/>
            </a:gs>
            <a:gs pos="74000">
              <a:schemeClr val="bg1"/>
            </a:gs>
            <a:gs pos="83000">
              <a:schemeClr val="bg1"/>
            </a:gs>
            <a:gs pos="100000">
              <a:schemeClr val="bg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1F354BF6-8793-18A7-1414-5277192C6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3DF1541E-3D6C-633E-81FB-0B66AFA1662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">
              <a:extLst>
                <a:ext uri="{FF2B5EF4-FFF2-40B4-BE49-F238E27FC236}">
                  <a16:creationId xmlns:a16="http://schemas.microsoft.com/office/drawing/2014/main" id="{12845A3B-B7A1-B14C-579E-0DBD1ED1CB6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15">
              <a:extLst>
                <a:ext uri="{FF2B5EF4-FFF2-40B4-BE49-F238E27FC236}">
                  <a16:creationId xmlns:a16="http://schemas.microsoft.com/office/drawing/2014/main" id="{B913274E-32DA-F9FB-883E-A74A00866F7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8" name="Freeform 18">
              <a:extLst>
                <a:ext uri="{FF2B5EF4-FFF2-40B4-BE49-F238E27FC236}">
                  <a16:creationId xmlns:a16="http://schemas.microsoft.com/office/drawing/2014/main" id="{4FE5CF69-1AB3-0948-4917-26C9525AB05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9" name="Freeform 19">
              <a:extLst>
                <a:ext uri="{FF2B5EF4-FFF2-40B4-BE49-F238E27FC236}">
                  <a16:creationId xmlns:a16="http://schemas.microsoft.com/office/drawing/2014/main" id="{7A849E69-BFA1-A619-68B5-BC0E8241C0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0CC37C4C-1968-F4B8-FC41-54445BB3F55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1" name="Freeform 22">
              <a:extLst>
                <a:ext uri="{FF2B5EF4-FFF2-40B4-BE49-F238E27FC236}">
                  <a16:creationId xmlns:a16="http://schemas.microsoft.com/office/drawing/2014/main" id="{A113A29C-DAFB-B89F-3063-0A9E2E1A386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" name="Freeform 23">
              <a:extLst>
                <a:ext uri="{FF2B5EF4-FFF2-40B4-BE49-F238E27FC236}">
                  <a16:creationId xmlns:a16="http://schemas.microsoft.com/office/drawing/2014/main" id="{A4856E26-D9A8-E6E2-1893-0489A8C2B1E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3" name="Freeform 26">
              <a:extLst>
                <a:ext uri="{FF2B5EF4-FFF2-40B4-BE49-F238E27FC236}">
                  <a16:creationId xmlns:a16="http://schemas.microsoft.com/office/drawing/2014/main" id="{55F8ABC6-254C-AAF0-AB19-9DB17FB1A8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4" name="Freeform 27">
              <a:extLst>
                <a:ext uri="{FF2B5EF4-FFF2-40B4-BE49-F238E27FC236}">
                  <a16:creationId xmlns:a16="http://schemas.microsoft.com/office/drawing/2014/main" id="{7C7B5632-9C18-1A19-D167-425D74EF02C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5" name="Freeform 28">
              <a:extLst>
                <a:ext uri="{FF2B5EF4-FFF2-40B4-BE49-F238E27FC236}">
                  <a16:creationId xmlns:a16="http://schemas.microsoft.com/office/drawing/2014/main" id="{98D99975-5166-EEDD-5269-AD315E63134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6" name="Freeform 30">
              <a:extLst>
                <a:ext uri="{FF2B5EF4-FFF2-40B4-BE49-F238E27FC236}">
                  <a16:creationId xmlns:a16="http://schemas.microsoft.com/office/drawing/2014/main" id="{6EC03DA5-48AC-6C9A-CD47-A48C21DC3F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7" name="Freeform 43">
              <a:extLst>
                <a:ext uri="{FF2B5EF4-FFF2-40B4-BE49-F238E27FC236}">
                  <a16:creationId xmlns:a16="http://schemas.microsoft.com/office/drawing/2014/main" id="{E80CA8A9-1656-44D2-FDB7-D25A638574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8" name="Freeform 51">
              <a:extLst>
                <a:ext uri="{FF2B5EF4-FFF2-40B4-BE49-F238E27FC236}">
                  <a16:creationId xmlns:a16="http://schemas.microsoft.com/office/drawing/2014/main" id="{8AAD76AB-06E1-D31F-66BA-40E244D40E7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9" name="Freeform 52">
              <a:extLst>
                <a:ext uri="{FF2B5EF4-FFF2-40B4-BE49-F238E27FC236}">
                  <a16:creationId xmlns:a16="http://schemas.microsoft.com/office/drawing/2014/main" id="{CEBBB9C1-C31B-C918-AEB2-289937E9BF1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0" name="Freeform 53">
              <a:extLst>
                <a:ext uri="{FF2B5EF4-FFF2-40B4-BE49-F238E27FC236}">
                  <a16:creationId xmlns:a16="http://schemas.microsoft.com/office/drawing/2014/main" id="{3C98E2EA-481C-9DC8-E8C3-AD7B1963861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1" name="Freeform 54">
              <a:extLst>
                <a:ext uri="{FF2B5EF4-FFF2-40B4-BE49-F238E27FC236}">
                  <a16:creationId xmlns:a16="http://schemas.microsoft.com/office/drawing/2014/main" id="{C7735666-307E-E4DF-DFE1-37CE05282A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2" name="Freeform 55">
              <a:extLst>
                <a:ext uri="{FF2B5EF4-FFF2-40B4-BE49-F238E27FC236}">
                  <a16:creationId xmlns:a16="http://schemas.microsoft.com/office/drawing/2014/main" id="{D513C7A0-2185-2FDF-B305-62A9A617C61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3" name="Freeform 56">
              <a:extLst>
                <a:ext uri="{FF2B5EF4-FFF2-40B4-BE49-F238E27FC236}">
                  <a16:creationId xmlns:a16="http://schemas.microsoft.com/office/drawing/2014/main" id="{245291F2-E322-8D27-4DF3-105DB5E33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4" name="Freeform 57">
              <a:extLst>
                <a:ext uri="{FF2B5EF4-FFF2-40B4-BE49-F238E27FC236}">
                  <a16:creationId xmlns:a16="http://schemas.microsoft.com/office/drawing/2014/main" id="{E3C24DA4-D164-90C4-5705-987B3FDE605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5" name="Freeform 59">
              <a:extLst>
                <a:ext uri="{FF2B5EF4-FFF2-40B4-BE49-F238E27FC236}">
                  <a16:creationId xmlns:a16="http://schemas.microsoft.com/office/drawing/2014/main" id="{DCD3B69F-ECCB-7D7B-06DB-9319CE2A344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6" name="Freeform 60">
              <a:extLst>
                <a:ext uri="{FF2B5EF4-FFF2-40B4-BE49-F238E27FC236}">
                  <a16:creationId xmlns:a16="http://schemas.microsoft.com/office/drawing/2014/main" id="{CD90520A-B0D8-5E51-B4ED-123D3F50AD6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7" name="Freeform 61">
              <a:extLst>
                <a:ext uri="{FF2B5EF4-FFF2-40B4-BE49-F238E27FC236}">
                  <a16:creationId xmlns:a16="http://schemas.microsoft.com/office/drawing/2014/main" id="{AB4C64C3-BF1E-C9F7-E2F7-4AF783B96F4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8" name="Freeform 5">
              <a:extLst>
                <a:ext uri="{FF2B5EF4-FFF2-40B4-BE49-F238E27FC236}">
                  <a16:creationId xmlns:a16="http://schemas.microsoft.com/office/drawing/2014/main" id="{8CB69485-DF03-F101-A8FF-065EA10A8A0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9" name="Freeform 6">
              <a:extLst>
                <a:ext uri="{FF2B5EF4-FFF2-40B4-BE49-F238E27FC236}">
                  <a16:creationId xmlns:a16="http://schemas.microsoft.com/office/drawing/2014/main" id="{DA7C8E80-AF02-F905-FC4A-A86ED34FD41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0" name="Freeform 7">
              <a:extLst>
                <a:ext uri="{FF2B5EF4-FFF2-40B4-BE49-F238E27FC236}">
                  <a16:creationId xmlns:a16="http://schemas.microsoft.com/office/drawing/2014/main" id="{2847328B-3755-7718-3C44-2F7F0816753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1" name="Freeform 8">
              <a:extLst>
                <a:ext uri="{FF2B5EF4-FFF2-40B4-BE49-F238E27FC236}">
                  <a16:creationId xmlns:a16="http://schemas.microsoft.com/office/drawing/2014/main" id="{FC64A42C-8607-DF64-6A2C-0204FCFAB14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2" name="Freeform 9">
              <a:extLst>
                <a:ext uri="{FF2B5EF4-FFF2-40B4-BE49-F238E27FC236}">
                  <a16:creationId xmlns:a16="http://schemas.microsoft.com/office/drawing/2014/main" id="{077C4D5C-7DC4-8A04-918E-562C74238F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3" name="Freeform 11">
              <a:extLst>
                <a:ext uri="{FF2B5EF4-FFF2-40B4-BE49-F238E27FC236}">
                  <a16:creationId xmlns:a16="http://schemas.microsoft.com/office/drawing/2014/main" id="{4B42FA8A-6AD6-CDA0-A82F-39E83E015BB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4" name="Freeform 12">
              <a:extLst>
                <a:ext uri="{FF2B5EF4-FFF2-40B4-BE49-F238E27FC236}">
                  <a16:creationId xmlns:a16="http://schemas.microsoft.com/office/drawing/2014/main" id="{2BEABC31-D508-09C6-C02D-55347AEF03B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5" name="Freeform 13">
              <a:extLst>
                <a:ext uri="{FF2B5EF4-FFF2-40B4-BE49-F238E27FC236}">
                  <a16:creationId xmlns:a16="http://schemas.microsoft.com/office/drawing/2014/main" id="{A2F69B55-1245-4B5D-954B-1D92036EE7B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6" name="Freeform 14">
              <a:extLst>
                <a:ext uri="{FF2B5EF4-FFF2-40B4-BE49-F238E27FC236}">
                  <a16:creationId xmlns:a16="http://schemas.microsoft.com/office/drawing/2014/main" id="{A63BBD12-1A3D-E21E-92ED-2C5363F96A6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7" name="Freeform 16">
              <a:extLst>
                <a:ext uri="{FF2B5EF4-FFF2-40B4-BE49-F238E27FC236}">
                  <a16:creationId xmlns:a16="http://schemas.microsoft.com/office/drawing/2014/main" id="{08AB52FB-A8D3-84C6-86C2-B45F2E41034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8" name="Freeform 17">
              <a:extLst>
                <a:ext uri="{FF2B5EF4-FFF2-40B4-BE49-F238E27FC236}">
                  <a16:creationId xmlns:a16="http://schemas.microsoft.com/office/drawing/2014/main" id="{5F28F92D-6360-3CCB-5302-658C5DCEFA0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9" name="Freeform 21">
              <a:extLst>
                <a:ext uri="{FF2B5EF4-FFF2-40B4-BE49-F238E27FC236}">
                  <a16:creationId xmlns:a16="http://schemas.microsoft.com/office/drawing/2014/main" id="{7B9390F6-8067-5A31-8080-7AAB12480BB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0" name="Freeform 25">
              <a:extLst>
                <a:ext uri="{FF2B5EF4-FFF2-40B4-BE49-F238E27FC236}">
                  <a16:creationId xmlns:a16="http://schemas.microsoft.com/office/drawing/2014/main" id="{6B26AE2C-944B-1307-78D7-AEEEF50F2BA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1" name="Freeform 29">
              <a:extLst>
                <a:ext uri="{FF2B5EF4-FFF2-40B4-BE49-F238E27FC236}">
                  <a16:creationId xmlns:a16="http://schemas.microsoft.com/office/drawing/2014/main" id="{0D48A696-C994-D2E1-85CE-09F61D222D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" name="Freeform 31">
              <a:extLst>
                <a:ext uri="{FF2B5EF4-FFF2-40B4-BE49-F238E27FC236}">
                  <a16:creationId xmlns:a16="http://schemas.microsoft.com/office/drawing/2014/main" id="{4E0F117E-13FA-A7F4-4DE1-DABE9EE9BF6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3" name="Freeform 32">
              <a:extLst>
                <a:ext uri="{FF2B5EF4-FFF2-40B4-BE49-F238E27FC236}">
                  <a16:creationId xmlns:a16="http://schemas.microsoft.com/office/drawing/2014/main" id="{5D33E3BD-A8E0-88E6-BBAC-CF4BCFE3577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4" name="Freeform 33">
              <a:extLst>
                <a:ext uri="{FF2B5EF4-FFF2-40B4-BE49-F238E27FC236}">
                  <a16:creationId xmlns:a16="http://schemas.microsoft.com/office/drawing/2014/main" id="{8FCE892A-A2E4-FA40-1182-4694880B115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5" name="Freeform 34">
              <a:extLst>
                <a:ext uri="{FF2B5EF4-FFF2-40B4-BE49-F238E27FC236}">
                  <a16:creationId xmlns:a16="http://schemas.microsoft.com/office/drawing/2014/main" id="{5F13497C-0B41-5ED9-C8AE-CC88B806673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6" name="Freeform 35">
              <a:extLst>
                <a:ext uri="{FF2B5EF4-FFF2-40B4-BE49-F238E27FC236}">
                  <a16:creationId xmlns:a16="http://schemas.microsoft.com/office/drawing/2014/main" id="{4E997867-F1DE-75E4-7820-76A2BE4A62D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7" name="Freeform 36">
              <a:extLst>
                <a:ext uri="{FF2B5EF4-FFF2-40B4-BE49-F238E27FC236}">
                  <a16:creationId xmlns:a16="http://schemas.microsoft.com/office/drawing/2014/main" id="{A5F69818-9734-1711-5D0F-DF58D19DA38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8" name="Freeform 37">
              <a:extLst>
                <a:ext uri="{FF2B5EF4-FFF2-40B4-BE49-F238E27FC236}">
                  <a16:creationId xmlns:a16="http://schemas.microsoft.com/office/drawing/2014/main" id="{CD5B93AF-2392-75B2-90C6-2B5C1634226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9" name="Freeform 38">
              <a:extLst>
                <a:ext uri="{FF2B5EF4-FFF2-40B4-BE49-F238E27FC236}">
                  <a16:creationId xmlns:a16="http://schemas.microsoft.com/office/drawing/2014/main" id="{847C308E-AA63-4804-603D-D5461F1BE38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0" name="Freeform 39">
              <a:extLst>
                <a:ext uri="{FF2B5EF4-FFF2-40B4-BE49-F238E27FC236}">
                  <a16:creationId xmlns:a16="http://schemas.microsoft.com/office/drawing/2014/main" id="{DD22CFE9-9887-633E-ABF9-E741C29BCD7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6F303437-2634-2DF2-6A62-21A23DF5D90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2" name="Freeform 41">
              <a:extLst>
                <a:ext uri="{FF2B5EF4-FFF2-40B4-BE49-F238E27FC236}">
                  <a16:creationId xmlns:a16="http://schemas.microsoft.com/office/drawing/2014/main" id="{FB2F3C60-9352-4A48-A4FF-554705ECA8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3" name="Freeform 42">
              <a:extLst>
                <a:ext uri="{FF2B5EF4-FFF2-40B4-BE49-F238E27FC236}">
                  <a16:creationId xmlns:a16="http://schemas.microsoft.com/office/drawing/2014/main" id="{391CEC1C-6647-AEC7-39FA-BDD6B2EB8CE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" name="Freeform 44">
              <a:extLst>
                <a:ext uri="{FF2B5EF4-FFF2-40B4-BE49-F238E27FC236}">
                  <a16:creationId xmlns:a16="http://schemas.microsoft.com/office/drawing/2014/main" id="{EBD4EB41-4C6B-D041-DCF6-26276E17F54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5" name="Freeform 45">
              <a:extLst>
                <a:ext uri="{FF2B5EF4-FFF2-40B4-BE49-F238E27FC236}">
                  <a16:creationId xmlns:a16="http://schemas.microsoft.com/office/drawing/2014/main" id="{EE7F22ED-40D8-805F-1A3B-425272EA6E8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6" name="Freeform 46">
              <a:extLst>
                <a:ext uri="{FF2B5EF4-FFF2-40B4-BE49-F238E27FC236}">
                  <a16:creationId xmlns:a16="http://schemas.microsoft.com/office/drawing/2014/main" id="{368BDE04-B696-C827-6E7A-976191F9B6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7" name="Freeform 47">
              <a:extLst>
                <a:ext uri="{FF2B5EF4-FFF2-40B4-BE49-F238E27FC236}">
                  <a16:creationId xmlns:a16="http://schemas.microsoft.com/office/drawing/2014/main" id="{DCAC48F7-690F-27D0-C9D4-C41C0E27FFA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8" name="Freeform 48">
              <a:extLst>
                <a:ext uri="{FF2B5EF4-FFF2-40B4-BE49-F238E27FC236}">
                  <a16:creationId xmlns:a16="http://schemas.microsoft.com/office/drawing/2014/main" id="{48CEFDBB-3589-4FAB-0FAA-3F389FE32CE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9" name="Freeform 49">
              <a:extLst>
                <a:ext uri="{FF2B5EF4-FFF2-40B4-BE49-F238E27FC236}">
                  <a16:creationId xmlns:a16="http://schemas.microsoft.com/office/drawing/2014/main" id="{1323A3A1-2E78-8EDA-A323-7249BA0BDD4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0" name="Freeform 8">
              <a:extLst>
                <a:ext uri="{FF2B5EF4-FFF2-40B4-BE49-F238E27FC236}">
                  <a16:creationId xmlns:a16="http://schemas.microsoft.com/office/drawing/2014/main" id="{CBA51517-48C8-3C47-180C-136D263A48C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1" name="Freeform 106">
              <a:extLst>
                <a:ext uri="{FF2B5EF4-FFF2-40B4-BE49-F238E27FC236}">
                  <a16:creationId xmlns:a16="http://schemas.microsoft.com/office/drawing/2014/main" id="{59AF7265-3281-DC55-47C8-74CC4236DE7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382" y="210125"/>
            <a:ext cx="10517416" cy="1475683"/>
          </a:xfrm>
        </p:spPr>
        <p:txBody>
          <a:bodyPr anchor="b" anchorCtr="0">
            <a:no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7856" y="1853313"/>
            <a:ext cx="3108960" cy="4071166"/>
          </a:xfrm>
        </p:spPr>
        <p:txBody>
          <a:bodyPr tIns="0"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1000"/>
              </a:spcAft>
              <a:defRPr sz="1600"/>
            </a:lvl2pPr>
            <a:lvl3pPr>
              <a:spcBef>
                <a:spcPts val="1000"/>
              </a:spcBef>
              <a:spcAft>
                <a:spcPts val="1000"/>
              </a:spcAft>
              <a:defRPr sz="1400"/>
            </a:lvl3pPr>
            <a:lvl4pPr>
              <a:spcBef>
                <a:spcPts val="1000"/>
              </a:spcBef>
              <a:spcAft>
                <a:spcPts val="1000"/>
              </a:spcAft>
              <a:defRPr sz="1200"/>
            </a:lvl4pPr>
            <a:lvl5pPr>
              <a:spcBef>
                <a:spcPts val="1000"/>
              </a:spcBef>
              <a:spcAft>
                <a:spcPts val="1000"/>
              </a:spcAft>
              <a:defRPr sz="12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038599" y="1874613"/>
            <a:ext cx="7315199" cy="407116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18th Conference of Parties to the Convention for the Protection and Development of the Marine Environment in the Wider Caribbean Region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254DF7F2-8CBA-4C96-8DF7-FDDF98EA70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109" y="6170334"/>
            <a:ext cx="2690813" cy="480344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057ED810-953C-4E20-AB83-8203E80457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20" y="5898290"/>
            <a:ext cx="1172105" cy="1172105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151BCA4D-8943-4983-8A8A-717FE45507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22" y="6000958"/>
            <a:ext cx="965229" cy="910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2C53EF-B9AC-46E7-97DB-F3C0B6CADF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090" y="5996313"/>
            <a:ext cx="1863234" cy="81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2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 18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51" y="190999"/>
            <a:ext cx="9634011" cy="1325563"/>
          </a:xfrm>
          <a:gradFill>
            <a:gsLst>
              <a:gs pos="89834">
                <a:schemeClr val="bg1"/>
              </a:gs>
              <a:gs pos="0">
                <a:srgbClr val="00A5EC"/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</a:gra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51" y="1606325"/>
            <a:ext cx="96340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18th Conference of Parties to the Convention for the Protection and Development of the Marine Environment in the Wider Caribbean Region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BC727E-09A3-07FB-BA6F-A0FBB048D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EE4304B4-7CB7-1D06-146B-9CB01306874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A6DDC742-888F-1557-6636-5399508B70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DEDBE17B-3C05-8141-EE8C-11D16A365B6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B73B540F-A2F3-99C9-09ED-073F6365368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4FB13203-AE93-92CA-AD25-3055EB69A45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813D39AA-E83A-4EF7-333B-7FAE766AF05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58BE5F24-0B48-24B9-9883-4F98E193C1B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133B2F04-7A7C-78DE-B19A-7BB8A93611A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775DA21E-E8DB-7907-D03A-BA227FDC7FB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A10DE90-80F1-BEBB-615B-B59FA25CF64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666DA3B1-B847-0BC8-C1E0-D41DA6F9309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676327F3-6CA6-8C0A-FA1A-D56DFFC3206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951ACF9F-B60E-541A-D221-F69C51AAA13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FF82D3F6-502C-FF00-FAC0-A541AF0EE21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93F5B263-1BA1-38EB-2EAA-07879C65F7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E4D956CC-0AA0-3637-B6DF-D0BE44B219E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8CCBFA9B-3CBB-3322-C50F-7BBE1FD20BF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131CCC4E-93A8-B57A-6725-EC78E785C8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7A5682CF-BED2-B970-C79F-483E1AB3496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7E648FDB-ECD4-A846-486D-088C37F931F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0CC2E918-19BA-754A-E2F1-45AB2C605B4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AD22B1BC-9C54-B792-E46F-E560383E82C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AF150A64-DA4A-CE3D-69F6-1CA28C66350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55BB7325-3E5F-AA83-4D24-729514E5A89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142449F-212E-BDA5-F8A6-5DC6C2CF9DA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F17E128D-446C-C655-DF1D-B4F8614DB23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F3FA0042-0079-07D4-4CEB-9BBEE2AC71C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5CC6E42E-4F2D-20F1-F944-B80F3C0025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B2D55F13-DB96-0F35-7A81-40D36C9C967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CF1F6C2F-A5FE-E077-5120-C471D68870C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D87D8A30-4EE5-5132-D405-2ABF69B43B9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F9CAEEA5-9549-FAA0-294E-F8C399C5206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5633AE50-30A4-10A7-96CD-16CE1954636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C0220BDE-F9BE-0DDA-F6C4-DEF1E547F3B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7F439801-E1ED-AC69-712D-E369EBA0B0B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476858F0-4579-3017-824A-18E75DE45F3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8E58B66C-91D2-0326-74DF-E1D9248C4BC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F6905897-3663-494F-7BC1-020B74ACF8A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8D3A0371-900F-31CD-81CF-B82DDEC1694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AECE2ADD-1AF2-2982-416A-655002878D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31E3B22D-EA3D-381C-15C4-1571957F6AA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85BCEF16-5759-AB24-5312-12DAFDBA35D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47657C25-EC2B-FA36-AAE5-F15760C8E8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BBF568CC-0CFE-3B8E-54BD-F8931889951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826B67EB-0726-C7B0-D69E-395B8EEF494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2484D7B3-7400-F699-5B99-CB113F6F177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2472A849-0EF8-8168-7BC7-2E4F9E0543B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96649AF9-B6B1-9227-EB9E-78D00E639A7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35D6E18-11DB-0593-F047-30D527A2B27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08B4BF07-2851-85DA-2DA2-D7C7161A92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6345F338-FE6B-1C97-3662-7352A3130B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043420EC-D72F-116E-FBFD-9B59309AB2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474BF854-4310-EDF0-675F-331B01E67C3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D0741016-6845-0F86-313A-93A55286C03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D4E232A8-CF37-AA61-123A-7C6429A3BF9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0A8EACEB-6B68-5460-DF02-403C4FA689F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251E3205-4A57-A504-F6A1-33E347272B9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DCC62323-933A-4AFB-9D44-8623F09487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149" y="6170334"/>
            <a:ext cx="2690813" cy="48034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2517653A-E3BA-4FA5-99D7-3AD84EF301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20" y="5898290"/>
            <a:ext cx="1172105" cy="117210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E6C14F4-C162-4315-8FA5-4EBA78FC09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22" y="6000958"/>
            <a:ext cx="965229" cy="910815"/>
          </a:xfrm>
          <a:prstGeom prst="rect">
            <a:avLst/>
          </a:prstGeom>
        </p:spPr>
      </p:pic>
      <p:sp>
        <p:nvSpPr>
          <p:cNvPr id="76" name="Picture Placeholder 75">
            <a:extLst>
              <a:ext uri="{FF2B5EF4-FFF2-40B4-BE49-F238E27FC236}">
                <a16:creationId xmlns:a16="http://schemas.microsoft.com/office/drawing/2014/main" id="{3F980DF3-CAA1-4EAA-8785-00375A76A7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357962" y="198186"/>
            <a:ext cx="1736928" cy="2405178"/>
          </a:xfrm>
        </p:spPr>
        <p:txBody>
          <a:bodyPr/>
          <a:lstStyle/>
          <a:p>
            <a:endParaRPr lang="en-US"/>
          </a:p>
        </p:txBody>
      </p:sp>
      <p:sp>
        <p:nvSpPr>
          <p:cNvPr id="77" name="Picture Placeholder 75">
            <a:extLst>
              <a:ext uri="{FF2B5EF4-FFF2-40B4-BE49-F238E27FC236}">
                <a16:creationId xmlns:a16="http://schemas.microsoft.com/office/drawing/2014/main" id="{FECBB18E-A8E4-438E-9CA4-E3975D7C35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357962" y="2944494"/>
            <a:ext cx="1799218" cy="2574925"/>
          </a:xfrm>
        </p:spPr>
        <p:txBody>
          <a:bodyPr/>
          <a:lstStyle/>
          <a:p>
            <a:endParaRPr lang="en-US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9F25223C-C399-4102-A66A-AAC7CBBC0AC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436" y="6098111"/>
            <a:ext cx="1450728" cy="63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63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383" y="232641"/>
            <a:ext cx="9859390" cy="1450982"/>
          </a:xfrm>
          <a:gradFill>
            <a:gsLst>
              <a:gs pos="89834">
                <a:schemeClr val="bg1"/>
              </a:gs>
              <a:gs pos="0">
                <a:srgbClr val="00A5EC"/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</a:gradFill>
        </p:spPr>
        <p:txBody>
          <a:bodyPr anchor="b"/>
          <a:lstStyle/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55414" y="1782050"/>
            <a:ext cx="6218593" cy="4238839"/>
          </a:xfrm>
        </p:spPr>
        <p:txBody>
          <a:bodyPr>
            <a:normAutofit/>
          </a:bodyPr>
          <a:lstStyle>
            <a:lvl1pPr marL="0" indent="0">
              <a:spcBef>
                <a:spcPts val="500"/>
              </a:spcBef>
              <a:buFont typeface="Arial" panose="020B0604020202020204" pitchFamily="34" charset="0"/>
              <a:buNone/>
              <a:defRPr sz="1800"/>
            </a:lvl1pPr>
            <a:lvl2pPr marL="228600" indent="0">
              <a:spcBef>
                <a:spcPts val="500"/>
              </a:spcBef>
              <a:buFont typeface="Arial" panose="020B0604020202020204" pitchFamily="34" charset="0"/>
              <a:buNone/>
              <a:defRPr sz="1800"/>
            </a:lvl2pPr>
            <a:lvl3pPr marL="320040" indent="0">
              <a:spcBef>
                <a:spcPts val="500"/>
              </a:spcBef>
              <a:buNone/>
              <a:defRPr sz="1800"/>
            </a:lvl3pPr>
            <a:lvl4pPr marL="411480" indent="0">
              <a:spcBef>
                <a:spcPts val="500"/>
              </a:spcBef>
              <a:buFont typeface="Arial" panose="020B0604020202020204" pitchFamily="34" charset="0"/>
              <a:buNone/>
              <a:defRPr sz="1800"/>
            </a:lvl4pPr>
            <a:lvl5pPr marL="502920" indent="0">
              <a:spcBef>
                <a:spcPts val="500"/>
              </a:spcBef>
              <a:buNone/>
              <a:defRPr sz="18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CDFEBC35-D076-4C4A-E98D-C1CEC612A1F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7190309" y="1792083"/>
            <a:ext cx="3516760" cy="423883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sz="1800"/>
            </a:lvl1pPr>
            <a:lvl2pPr marL="228600" indent="0">
              <a:spcBef>
                <a:spcPts val="1000"/>
              </a:spcBef>
              <a:buFont typeface="Arial" panose="020B0604020202020204" pitchFamily="34" charset="0"/>
              <a:buNone/>
              <a:defRPr sz="1800"/>
            </a:lvl2pPr>
            <a:lvl3pPr marL="320040" indent="0">
              <a:spcBef>
                <a:spcPts val="1000"/>
              </a:spcBef>
              <a:buNone/>
              <a:defRPr sz="1800"/>
            </a:lvl3pPr>
            <a:lvl4pPr marL="411480" indent="0">
              <a:spcBef>
                <a:spcPts val="1000"/>
              </a:spcBef>
              <a:buFont typeface="Arial" panose="020B0604020202020204" pitchFamily="34" charset="0"/>
              <a:buNone/>
              <a:defRPr sz="1800"/>
            </a:lvl4pPr>
            <a:lvl5pPr marL="502920" indent="0">
              <a:spcBef>
                <a:spcPts val="1000"/>
              </a:spcBef>
              <a:buNone/>
              <a:defRPr sz="18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18th Conference of Parties to the Convention for the Protection and Development of the Marine Environment in the Wider Caribbean Region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33A6790-1898-D0E8-7B31-AD25D4EFD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A3301F6-357C-5106-46EF-5B3EE24727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AE124881-486A-F813-ACF9-2E3BA46757F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D56BC477-EB03-A424-595E-524F37BAC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565AB45C-D1A6-A17A-C542-772BA155284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D904BB6C-F5ED-8DFF-B036-110F2FC279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10ABD89C-73EF-B477-CA65-3CEF324B3D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48FDE29B-5BCF-C62A-C08D-D928FC3EE35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775983CB-8642-6BD6-7AB3-50A9A9AD92A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A3354114-7269-0363-2CED-1CBD99F46BD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E90B578C-D745-4EDF-18BE-19B672C69F2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17AE01C5-F175-014A-0C35-EFB9D35F55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27109D35-0D40-2193-86CF-CA7B1EA02FB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43">
              <a:extLst>
                <a:ext uri="{FF2B5EF4-FFF2-40B4-BE49-F238E27FC236}">
                  <a16:creationId xmlns:a16="http://schemas.microsoft.com/office/drawing/2014/main" id="{B3B0E61F-39CA-C638-E586-3169904346C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E9FA92BB-C9F7-547A-FEF6-D32EA7C9EDF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036F4FC4-8C3B-5722-66A8-04D7E1528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3">
              <a:extLst>
                <a:ext uri="{FF2B5EF4-FFF2-40B4-BE49-F238E27FC236}">
                  <a16:creationId xmlns:a16="http://schemas.microsoft.com/office/drawing/2014/main" id="{082304EB-477E-2BBB-8B35-BE8C8D61C3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4">
              <a:extLst>
                <a:ext uri="{FF2B5EF4-FFF2-40B4-BE49-F238E27FC236}">
                  <a16:creationId xmlns:a16="http://schemas.microsoft.com/office/drawing/2014/main" id="{3B1FEA6A-6F55-573A-848F-2999C7D1542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8DAB311A-18F7-420B-92C7-05BB6A9F554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2F325AAB-EA6A-02FF-754B-0A4E006A91E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33EB401C-E57D-4947-1B52-479C7EB5142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F36F278B-A343-E8DA-0326-0BAA5C359C0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0">
              <a:extLst>
                <a:ext uri="{FF2B5EF4-FFF2-40B4-BE49-F238E27FC236}">
                  <a16:creationId xmlns:a16="http://schemas.microsoft.com/office/drawing/2014/main" id="{75CEA8B8-037B-6E32-DC03-4D69B48E87B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1">
              <a:extLst>
                <a:ext uri="{FF2B5EF4-FFF2-40B4-BE49-F238E27FC236}">
                  <a16:creationId xmlns:a16="http://schemas.microsoft.com/office/drawing/2014/main" id="{0750FF30-E715-A055-FDB5-5FBB1399F16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F95B024E-124E-1BC8-C87E-55DD94DC06D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BB42C21E-CEDC-DE66-D3BE-9E6F84F8A85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165741D4-6654-EE6C-5C25-D031CF6E836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093AA392-38B9-FABA-D596-5FE777CEF1A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6C4B3426-CA18-322E-FAD2-68CA57C88C3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81588C45-2E4B-17BA-4906-1CCF7404742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DA454BD8-CCA4-362B-1E1B-F000E48F79C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C2F7464-8655-05FA-0D45-937FA184760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CBF0AFC3-49AC-4859-41E6-99B7D887E50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A9584A9C-E593-995F-BEF3-9BA643B3B99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9ABF9FD4-9EC0-B18C-1703-57603EE4339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3006FB98-4614-8E65-BDB7-4ABC46F86D8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ADEF27A7-4A41-1CD1-2966-CC4B22BBBF0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352E4D2A-9859-3E6C-B672-45B1890E76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69FB932A-70B3-DDE9-2A45-D7233E0AC6B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81A25C00-74E0-0A5D-1B6F-A3BA18F01EF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AF7C227D-4849-8B09-14B2-1B5B19F19F1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BEB72F39-DB42-7745-A1B5-4DDAFDF8C4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31176FBB-3E88-5B85-B3AA-003738DBBB8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5E70B554-0EA2-DB2E-C339-630BFE7BB5B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52CF37B3-817A-F2FE-427F-8786F8E4A0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9FDE06FB-F594-CA07-18B7-74BB0169452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A6E63572-A398-D4E7-A1C9-251A8902291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74999035-4967-C240-A98E-1E549DBA462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B0498BD8-0F82-65B3-3AF6-89367D95999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74E935AD-4D41-3ECF-41ED-F4867DD468C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8617919B-E5DC-00F6-D38E-9CCCD4F5EC5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B2E0D53A-FCAA-3B78-C1C5-E83F9B84750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9C236E82-3AFE-05C6-FB40-EE5B49549F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653CB016-2C62-1DC4-0945-9F8BAEC5884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E1684C1D-D63F-7D52-3169-322BAD54C1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988D863A-DD04-ED99-2AE6-CDD9A7787F8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2E55BD8C-78DA-EA5D-84CC-8C4A31C8057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F62CAAE4-EFB3-C382-A2D1-FE7A9482B78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726C6997-1335-4501-AEDF-851DAD4E97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56" y="6226570"/>
            <a:ext cx="2690813" cy="480344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46033B6E-E64D-4D07-A8E4-1A47167821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20" y="5898290"/>
            <a:ext cx="1172105" cy="117210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5C34809A-CDA9-4740-A789-2F49DDC075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22" y="6000958"/>
            <a:ext cx="965229" cy="91081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E6A1735-A930-436F-B9BC-BB8FD5B4DC5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118" y="6090746"/>
            <a:ext cx="1673411" cy="73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573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">
    <p:bg>
      <p:bgPr>
        <a:gradFill flip="none" rotWithShape="1">
          <a:gsLst>
            <a:gs pos="89834">
              <a:schemeClr val="bg1"/>
            </a:gs>
            <a:gs pos="0">
              <a:srgbClr val="00A5EC"/>
            </a:gs>
            <a:gs pos="74000">
              <a:schemeClr val="bg1"/>
            </a:gs>
            <a:gs pos="83000">
              <a:schemeClr val="bg1"/>
            </a:gs>
            <a:gs pos="100000">
              <a:schemeClr val="bg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383" y="357004"/>
            <a:ext cx="10515600" cy="1325563"/>
          </a:xfrm>
        </p:spPr>
        <p:txBody>
          <a:bodyPr anchor="b" anchorCtr="0">
            <a:no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18th Conference of Parties to the Convention for the Protection and Development of the Marine Environment in the Wider Caribbean Region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05D33D-C113-9E92-92F1-9EA57AC33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F5CE2D8B-5DAD-1AE2-5E7F-1BADDB2CB06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5C8A7E1-094D-AB3F-92DF-CB8EA743A8F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DF6EA5CD-D31E-8AAB-FF07-54AFA11006C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2F1B2F70-D97C-95A3-763B-50AD8CED58D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833CB385-54B6-231D-282C-74488CF1E54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FC54B739-423D-580B-9940-793C0030C06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23856F38-A592-6764-9CED-FEDF15E5305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BEFE01D4-EF02-76B3-B034-1A5EB417D2F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DB950463-20F5-C684-6C2C-86994DEFCAE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65079E25-D95B-8D87-98EF-971FC2051B5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8055E212-A0B6-1E59-52BB-7C504203219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238BC6F0-3AA0-3DAF-088C-33638A8930F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8D0908BF-327D-FE51-06CF-A3072D761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02586D4E-D5CD-1D62-6D85-1D18F1F7C8A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46D9B989-7FCE-4F67-AFD3-EE15345567C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96F645D1-039B-A8D6-6BB0-2808A11EBC7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0B9E8DEE-1D39-F724-8818-CA6E4D7397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6BD5BA02-749A-B58B-0074-452F363C82C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48AB159A-A4D1-BB4E-A7D1-0E96F75A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986C96DD-64A6-A2BB-C59C-5D720FEF519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62F28977-EDA7-76AE-D865-C5E5A2B81AE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79839F6A-1FEA-1520-ACC2-345AB77D86A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C72EB1EE-43A0-6EA1-BE80-A8AA46B28F2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3C92FD30-AC44-F8F9-AC4C-042A794192D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BF349AEB-28FF-6D99-4CF3-FE6B104E436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B2A6C37C-3BE9-C8A4-02F7-66F6914D92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99AA856F-6C5D-5F2D-B5B2-E64E1C61FD4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F28084AC-E3F5-CF94-0A87-02E2D4126B5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7D6AB6C5-0BD9-662B-F855-9497B5F6B2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B56E1820-7113-FEB5-5F21-185590D5694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E124D204-586F-6DA8-49BA-5808DCAD45F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CB36EBB3-C3E1-FCD5-5480-AC32041BC5A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95523345-4C21-E21A-5C00-6B1E2185750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8A9C73AC-25CC-E375-06A1-95BCEB7E426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0852A279-3862-B8A3-23BB-40558B5B13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6B3DDF95-9C4E-4D0E-E5E8-814599AA359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532C81E1-5831-91E3-D109-64FA7270D33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06195A56-C970-7F84-FF5B-37088503738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C254DEB6-47A6-1FAD-EFBC-A109AFCF3E8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FD971EB9-DCF8-5D25-7A37-12BCA952103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E4C90E3E-ED37-6B86-7E32-18FE142BE1B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23DEE47-5A86-5C47-E7B9-00DB8333B8C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FA4EE92B-EDB4-FEA8-66D0-EDDAF866975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EFCE34CA-BD64-4C2E-396C-38D82EE0ADB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84800EBA-0F40-9FBE-86CA-DFFE6951605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1591FE44-31F0-B4D2-5EE3-11DA8BB3CCE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7A1CC101-3A20-B4DE-4DDD-95D5235AA18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EBA1388D-2E62-6208-7940-B2A1D610721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30057205-B8FB-58CA-32F1-E93FB6417C5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6292B3F9-947D-D3EA-BAB8-E529D537DD5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774C9848-5461-6E1B-8E49-5CE57C5A81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53EB0085-9D09-41B8-0FDC-D3C8C31D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580DBD87-A839-AE49-4D2D-09882DBEA73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B2A65C64-470E-140F-2FC5-5EE397D0790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F10EB910-7BD9-9881-2E9C-00019F241B3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3AB2DD6-C2F6-9D6B-C459-595FFC6666E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850CE3D8-949E-71F9-1F2B-07A0426DDDD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9D38ABB4-70D2-017B-AB07-F1FF54BA16C0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08782" y="1789623"/>
            <a:ext cx="10515600" cy="4066984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228600" indent="-228600">
              <a:spcBef>
                <a:spcPts val="1000"/>
              </a:spcBef>
              <a:buFont typeface="Arial" panose="020B0604020202020204" pitchFamily="34" charset="0"/>
              <a:buChar char="•"/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4D1D8228-F700-425F-8AD4-4055A8EDC8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95" y="6170334"/>
            <a:ext cx="2690813" cy="480344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3A5A73F-B30D-45F8-8FCD-CAD63A4534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20" y="5898290"/>
            <a:ext cx="1172105" cy="117210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885B8011-7BE1-4989-96B1-5B7000A0D2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22" y="6000958"/>
            <a:ext cx="965229" cy="91081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3374878A-BD02-4406-86FD-6E0F41077A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812" y="6039410"/>
            <a:ext cx="1689827" cy="73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91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A524BA3-05A5-6B79-0847-47B9200CA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4A96F87-C96C-5C77-5F19-7E7718B182C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A72435CD-AEF9-2E9D-2CB8-C32EF59C925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EE245742-CACD-E9FD-847C-368F946EFB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32BB9EC6-01D5-DED4-4BCB-E6E51D3B98B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DE36C030-58F1-1888-1D47-945FCC95846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466FDC08-12F1-2CB3-55E5-4223F1217DD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5E48192E-A210-10FC-64F0-87C12AD695C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A4D29756-7DDD-363E-DDBA-29F32449370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977AA206-7B0D-630E-2C5B-9550571F990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578E452-C96A-4AD6-03EF-7436CFB85BC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C438EC8D-F884-2CCB-C0B8-F1DFF293343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BA1C17DB-42EF-C725-6164-123558E5FD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06750BBF-690D-5F90-5163-18063ADC255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89906FC3-98D6-7517-878A-5C26150B3F6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75F49575-E7DD-AE0C-5DF7-E0C7318676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709045A5-2F7F-92CC-97B8-410B6D7E4D6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703C71CC-B46F-7BBE-90EA-2001D8AD547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4C944EE-3B01-2182-831C-BAFA820EA3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727646B3-834E-594A-5B4B-B217CB5CC95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4098E858-E702-BCEE-34E1-4FB7FCC0384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1D73C9C0-AEBB-4212-2317-04A443DE6CC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7A9ADFE8-600D-EC70-1526-70D43721D47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47093F4D-746D-B229-71F1-BBBD2A412DE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E79385DE-E8DC-D3BD-8F48-2B0EC4A7A4F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ADB21756-515B-FDA0-F289-99C5BA0AC20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3CA68471-EC31-03E2-FABA-89DF61C9542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4C6DCACC-784C-B8E8-8898-8A3054F7BB1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5142D3E8-23FC-2DE1-4133-445F85F8586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34331B7-F09D-F2F0-D7E6-0EB8C688F7F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305070D6-F045-EA4D-B977-990FA5AD80A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9A4AB825-6845-E0D4-F157-1B948E19375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1DC24A75-0693-795A-17CD-2BC189B01B0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7623FAB8-FD45-2810-775A-D5F12B0C597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AFB53E66-FB09-7C3D-5E42-BA4B99CBF4D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C0748BCE-826C-3D38-4EA4-53C9E7ECCA7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3088280-5A11-FEE1-C425-5F9B9138566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7C801BDC-004A-68E7-856A-D681506B773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0BDA8CC8-E51E-5BF7-CBC2-B60291A802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3B0B61F7-5A35-A15E-6E4B-6D6A298FFA5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81D6A465-F994-20E5-49E8-175597AD68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D75A0419-EF75-A155-9681-652E6B346EA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45DD044E-FBD8-59A7-C0A4-1B4C0C42510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ED7D8618-6C65-EAFD-D6C9-9BDCFD912A6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80EC0767-4417-DE89-BD3D-00D457589FC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9ECD19A6-4F3F-15B6-5735-411CA65BA36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812AA157-A92D-EA70-8BFE-88D61D0C1E1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6B31E4CC-E710-8892-2E71-34DC876F651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85E5200A-6950-CF88-4242-8FD3D625DEA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CA54D161-9EF8-78DF-1B0A-4766817848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C64272B3-20CB-3F91-8A8F-595CFB252B0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4E27BC89-3702-B5D8-FF7A-2A9DC0C0EC1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83653270-5B66-5986-EFCD-119B007A9B5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F3BF5718-BDC9-840C-4E9A-1D89A5934AD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C228B2C6-09B9-0197-99EA-39EC047DF7B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57C6648C-C0B4-BD17-D230-91DE452DAB1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9AC9B6FA-998F-B567-2F39-781F57ACA70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2B138FE-612F-3B50-AB2F-C13E6E2A875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15BFB4DC-9436-41B5-985C-4FD2B3C87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90" y="2097741"/>
            <a:ext cx="12175432" cy="3891888"/>
          </a:xfrm>
          <a:prstGeom prst="rect">
            <a:avLst/>
          </a:prstGeom>
          <a:gradFill>
            <a:gsLst>
              <a:gs pos="89834">
                <a:schemeClr val="bg1"/>
              </a:gs>
              <a:gs pos="0">
                <a:srgbClr val="00A5EC"/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571" y="110363"/>
            <a:ext cx="9827589" cy="1731935"/>
          </a:xfrm>
        </p:spPr>
        <p:txBody>
          <a:bodyPr anchor="b"/>
          <a:lstStyle/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3497" y="2218158"/>
            <a:ext cx="5313294" cy="3659681"/>
          </a:xfr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/>
            </a:lvl1pPr>
            <a:lvl2pPr marL="228600" indent="0">
              <a:buFont typeface="Arial" panose="020B0604020202020204" pitchFamily="34" charset="0"/>
              <a:buNone/>
              <a:defRPr sz="1600" b="0"/>
            </a:lvl2pPr>
            <a:lvl3pPr marL="320040" indent="0">
              <a:buNone/>
              <a:defRPr sz="1400" b="0"/>
            </a:lvl3pPr>
            <a:lvl4pPr marL="411480" indent="0">
              <a:buFont typeface="Arial" panose="020B0604020202020204" pitchFamily="34" charset="0"/>
              <a:buNone/>
              <a:defRPr sz="1200" b="0"/>
            </a:lvl4pPr>
            <a:lvl5pPr marL="502920" indent="0">
              <a:buNone/>
              <a:defRPr sz="1200" b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0" name="Picture Placeholder 69">
            <a:extLst>
              <a:ext uri="{FF2B5EF4-FFF2-40B4-BE49-F238E27FC236}">
                <a16:creationId xmlns:a16="http://schemas.microsoft.com/office/drawing/2014/main" id="{24D174D5-B023-EB99-E21B-7FA9DAEF3D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83363" y="2097088"/>
            <a:ext cx="5608637" cy="3892550"/>
          </a:xfrm>
          <a:gradFill>
            <a:gsLst>
              <a:gs pos="89834">
                <a:schemeClr val="bg1"/>
              </a:gs>
              <a:gs pos="0">
                <a:srgbClr val="00A5EC"/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</a:gra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1" name="Footer Placeholder 4">
            <a:extLst>
              <a:ext uri="{FF2B5EF4-FFF2-40B4-BE49-F238E27FC236}">
                <a16:creationId xmlns:a16="http://schemas.microsoft.com/office/drawing/2014/main" id="{91D8018E-34BF-1295-2ACF-0C4D08DF7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754871" y="2093199"/>
            <a:ext cx="4157472" cy="416082"/>
          </a:xfrm>
        </p:spPr>
        <p:txBody>
          <a:bodyPr/>
          <a:lstStyle/>
          <a:p>
            <a:r>
              <a:rPr lang="en-US"/>
              <a:t>18th Conference of Parties to the Convention for the Protection and Development of the Marine Environment in the Wider Caribbean Region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52CED718-AF2F-4B45-BD75-33CC131F79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355" y="6207879"/>
            <a:ext cx="2690813" cy="480344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842C7A0-B75C-4138-814E-AB6B6A0495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20" y="5898290"/>
            <a:ext cx="1172105" cy="117210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336646C8-6578-4855-83CF-8AC972EC9C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22" y="6000958"/>
            <a:ext cx="965229" cy="91081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AEB8D4A2-B820-4708-987F-230D5EB9062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35" y="6017037"/>
            <a:ext cx="1856356" cy="81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63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D91C7-3178-9038-9DB2-C18E37BBE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D6947-715B-E50E-BA7A-7CA2E6775B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153C4-7E35-383A-5870-D6C568B80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D62C7-7A19-433D-A273-8EAFCDD96CD2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7A1D0-0CF1-754C-9E01-2443D452D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99D70-1A5C-43D7-0263-1E7952949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0C72-CA62-4B73-BE3C-CC08DF676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34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7549F-5ED4-6079-A766-5BD399DD2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E2B06-254F-9A4A-75BD-2A3929374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5C673-A5C9-5232-CCB0-FBDE516C5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D62C7-7A19-433D-A273-8EAFCDD96CD2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2F958-861D-44E1-81C8-768A9995F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B8761-80BF-9709-217E-9B84F0F7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0C72-CA62-4B73-BE3C-CC08DF676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653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776F1-BCCF-4FFB-CFBA-949690C6D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6D092-6118-D5A3-22DA-A32BC3DE1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A0981-5D3C-DBF6-D171-9679E8D9A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D62C7-7A19-433D-A273-8EAFCDD96CD2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D359D-1EDC-27DA-FBDE-4DB947EE6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8FCA4-4568-B7D7-D512-A4361979B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0C72-CA62-4B73-BE3C-CC08DF676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395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1ADDF-703B-F0D7-7EE4-835C97836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E3D08-84C8-CBED-A2F1-921FC7BFC4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99298A-8D74-C358-CED1-7B0720C74D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DAEEA6-6EBF-A0BF-6971-96B9EC5DD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D62C7-7A19-433D-A273-8EAFCDD96CD2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B49C48-3079-071F-8053-E6F43E935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5E202-1B5F-885C-5C9C-3F54A4197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0C72-CA62-4B73-BE3C-CC08DF676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903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F5ACD-20CD-BC03-114A-8BDB8474D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9FCC5-909C-4E20-AD99-54E9E81A3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51C369-82E8-E8C5-0E46-79DAFF8419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709945-E98E-5C98-E043-0273AAD8DB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61BDB-80B6-1CA3-4AAA-1FCCE7D0F0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1C950B-43D5-E531-3CF1-C13015E79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D62C7-7A19-433D-A273-8EAFCDD96CD2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AA7F1F-9C47-BA4F-A1CD-58CBFBAE1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616132-1661-67F2-96A9-376D5B31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0C72-CA62-4B73-BE3C-CC08DF676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33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552C7-4ED5-1DF3-8487-22B317811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3B0F15-C691-C145-B417-7673597A0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D62C7-7A19-433D-A273-8EAFCDD96CD2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A21553-E81B-54D8-AD65-6880914E9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5BFF4-AA22-6B61-9C0A-819021FA0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0C72-CA62-4B73-BE3C-CC08DF676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65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3D5F36-EECE-9BE8-47CF-F2A4A3770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D62C7-7A19-433D-A273-8EAFCDD96CD2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FC147F-AEF0-9440-80A6-7C3363942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87ABB7-A4C9-486F-9692-52596AEA5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0C72-CA62-4B73-BE3C-CC08DF676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60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P18 Section Header">
    <p:bg>
      <p:bgPr>
        <a:gradFill flip="none" rotWithShape="1">
          <a:gsLst>
            <a:gs pos="89834">
              <a:schemeClr val="bg1"/>
            </a:gs>
            <a:gs pos="0">
              <a:srgbClr val="00A5EC"/>
            </a:gs>
            <a:gs pos="74000">
              <a:schemeClr val="bg1"/>
            </a:gs>
            <a:gs pos="83000">
              <a:schemeClr val="bg1"/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  <a:noFill/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18th Conference of Parties to the Convention for the Protection and Development of the Marine Environment in the Wider Caribbean Region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677DD4-6A37-4EF2-ABD0-2587D48623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402" y="464813"/>
            <a:ext cx="3091087" cy="5517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AC4953-CED9-4E89-A615-6C192DF1F1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361" y="-62950"/>
            <a:ext cx="1745699" cy="17456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BFF67C-3E59-459B-B738-6D9B64FEBC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637" y="64548"/>
            <a:ext cx="1433119" cy="13523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0FC6BB-F70A-4C0C-B179-2A574219B8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333" y="276036"/>
            <a:ext cx="2126785" cy="92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472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97933-AAAF-412E-B847-324AEE827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AFDF5-4E7E-AFFD-8026-D0AD7D38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1BFC3B-16EF-9729-5986-6621F756F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361C42-3307-7E7D-67E0-FE85437F9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D62C7-7A19-433D-A273-8EAFCDD96CD2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FB086C-3D62-C905-EB03-B23735009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87957-700C-0669-7CF0-DA9C0E2E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0C72-CA62-4B73-BE3C-CC08DF676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812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860C9-4306-9779-818F-C758C4DD6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006EC3-065F-66A5-5B68-E3975DDE9A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A90204-CBBD-FFE9-616E-DD0152158B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66151A-DB47-A5D6-D4E2-7DD6231ED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D62C7-7A19-433D-A273-8EAFCDD96CD2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296E80-67A0-6D1F-EC92-1B4F0B2CF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EAEBD-A416-9F4D-5F39-28E95532E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0C72-CA62-4B73-BE3C-CC08DF676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078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6A49A-540B-BA03-4320-D4D4B5369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F4FE76-2573-597B-FBEB-25763FCE36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1879E-CA32-73D3-DCA8-17B1C5691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D62C7-7A19-433D-A273-8EAFCDD96CD2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0AFB2-5974-F7C6-2D9C-3C67C2C15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6A9A0-8F7C-FED2-B443-58633884B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0C72-CA62-4B73-BE3C-CC08DF676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139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88C1C6-39F2-B5D4-3630-A4966A9859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2F53D-04F4-4F2B-6ED5-57DDE7264E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4EA03-79E0-E9CD-927E-2F6964E4C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D62C7-7A19-433D-A273-8EAFCDD96CD2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EE51E-1AB2-E5F6-5CCA-1F448B6E8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DE7CE-32C2-854C-9353-F3D35FCD2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0C72-CA62-4B73-BE3C-CC08DF676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37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P18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89834">
                <a:schemeClr val="bg1"/>
              </a:gs>
              <a:gs pos="0">
                <a:srgbClr val="00A5EC"/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</a:gra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1753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1753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18th Conference of Parties to the Convention for the Protection and Development of the Marine Environment in the Wider Caribbean Region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9F17C9-ADD7-4228-9478-18B59A76F6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142" y="6244170"/>
            <a:ext cx="2690813" cy="4803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E0F469-9F63-4490-AFD5-71448E5D24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20" y="5898290"/>
            <a:ext cx="1172105" cy="1172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C8586C-AF13-4053-87E7-19C4D2D4B0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22" y="6000958"/>
            <a:ext cx="965229" cy="9108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80D4A9-BF18-4C3B-8053-D320817DB39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739" y="6139399"/>
            <a:ext cx="1450728" cy="63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72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P1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  <a:gradFill>
            <a:gsLst>
              <a:gs pos="89834">
                <a:schemeClr val="bg1"/>
              </a:gs>
              <a:gs pos="0">
                <a:srgbClr val="00A5EC"/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</a:gra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59389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538902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18th Conference of Parties to the Convention for the Protection and Development of the Marine Environment in the Wider Caribbean Region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C465BC-9327-4705-8154-D00DA2078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717" y="6244170"/>
            <a:ext cx="2690813" cy="480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581DC8-9831-4E1B-A46F-82B9B61F3C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20" y="5898290"/>
            <a:ext cx="1172105" cy="11721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09C978-0ADC-4D52-BA6F-735F5210DA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22" y="6000958"/>
            <a:ext cx="965229" cy="9108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63ECA4-4C5C-4ACB-8FD2-9DBBC4E352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044" y="6121645"/>
            <a:ext cx="1450728" cy="63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94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P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89834">
                <a:schemeClr val="bg1"/>
              </a:gs>
              <a:gs pos="0">
                <a:srgbClr val="00A5EC"/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</a:gra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18th Conference of Parties to the Convention for the Protection and Development of the Marine Environment in the Wider Caribbean Region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A8DC02-F086-4280-BA23-B1F7A7EE7E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581" y="6216193"/>
            <a:ext cx="2690813" cy="480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619C53-085F-4736-831E-62D844945A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20" y="5898290"/>
            <a:ext cx="1172105" cy="11721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2A9FE5-7B61-40B9-97ED-E6B0CB13E5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22" y="6000958"/>
            <a:ext cx="965229" cy="9108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7203B9-32EF-4C70-807C-A01C1862E86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715" y="6044281"/>
            <a:ext cx="1844602" cy="80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71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P18_Blank">
    <p:bg>
      <p:bgPr>
        <a:gradFill>
          <a:gsLst>
            <a:gs pos="89834">
              <a:schemeClr val="bg1"/>
            </a:gs>
            <a:gs pos="0">
              <a:srgbClr val="00A5EC"/>
            </a:gs>
            <a:gs pos="74000">
              <a:schemeClr val="bg1"/>
            </a:gs>
            <a:gs pos="83000">
              <a:schemeClr val="bg1"/>
            </a:gs>
            <a:gs pos="100000">
              <a:schemeClr val="bg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18th Conference of Parties to the Convention for the Protection and Development of the Marine Environment in the Wider Caribbean Region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964A40-0548-4E2B-AC4D-E36DDC745A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078" y="6187631"/>
            <a:ext cx="2690813" cy="480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A4C132-B1FB-499C-9239-09D0ABADB1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20" y="5898290"/>
            <a:ext cx="1172105" cy="1172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FEAE7A-53AD-466F-85E0-85C59CA1D7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22" y="6000958"/>
            <a:ext cx="965229" cy="910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0D2844-72D2-43DC-8E2C-0078EB5C82F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851" y="6015895"/>
            <a:ext cx="2114549" cy="82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45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P18_Content with Caption">
    <p:bg>
      <p:bgPr>
        <a:gradFill flip="none" rotWithShape="1">
          <a:gsLst>
            <a:gs pos="89834">
              <a:schemeClr val="bg1"/>
            </a:gs>
            <a:gs pos="0">
              <a:srgbClr val="00A5EC"/>
            </a:gs>
            <a:gs pos="74000">
              <a:schemeClr val="bg1"/>
            </a:gs>
            <a:gs pos="83000">
              <a:schemeClr val="bg1"/>
            </a:gs>
            <a:gs pos="100000">
              <a:schemeClr val="bg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18th Conference of Parties to the Convention for the Protection and Development of the Marine Environment in the Wider Caribbean Region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A56275-6B30-4910-8886-36907923BB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096" y="6244170"/>
            <a:ext cx="2690813" cy="4803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E14589-D18E-4BC1-8DEA-A0C6C49C99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20" y="5898290"/>
            <a:ext cx="1172105" cy="1172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77FE03-43FA-4398-AED4-83A91C37FE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22" y="6000958"/>
            <a:ext cx="965229" cy="9108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08B933-2F67-4522-881C-428CA0AAE5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148" y="6045199"/>
            <a:ext cx="1927200" cy="84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71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P18_Picture with Caption">
    <p:bg>
      <p:bgPr>
        <a:gradFill flip="none" rotWithShape="1">
          <a:gsLst>
            <a:gs pos="89834">
              <a:schemeClr val="bg1"/>
            </a:gs>
            <a:gs pos="0">
              <a:srgbClr val="00A5EC"/>
            </a:gs>
            <a:gs pos="74000">
              <a:schemeClr val="bg1"/>
            </a:gs>
            <a:gs pos="83000">
              <a:schemeClr val="bg1"/>
            </a:gs>
            <a:gs pos="100000">
              <a:schemeClr val="bg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18th Conference of Parties to the Convention for the Protection and Development of the Marine Environment in the Wider Caribbean Region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025E20-B124-4E74-B38E-63E6923A98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288" y="6159219"/>
            <a:ext cx="2690813" cy="4803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DD713E-2729-45A1-96A6-6C992D9140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20" y="5898290"/>
            <a:ext cx="1172105" cy="1172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F52274-CC13-4834-BBC5-D40AF4055A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22" y="6000958"/>
            <a:ext cx="965229" cy="9108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86645E-D3C9-4905-95E8-0572DD7319B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415" y="5956098"/>
            <a:ext cx="2028920" cy="88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57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r>
              <a:rPr lang="en-US"/>
              <a:t>October 13-16,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r>
              <a:rPr lang="en-US"/>
              <a:t>18th Conference of Parties to the Convention for the Protection and Development of the Marine Environment in the Wider Caribbean Region</a:t>
            </a:r>
          </a:p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05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80" r:id="rId19"/>
    <p:sldLayoutId id="2147483681" r:id="rId20"/>
    <p:sldLayoutId id="2147483682" r:id="rId21"/>
    <p:sldLayoutId id="2147483683" r:id="rId22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A47A7E-ED4C-79D7-1136-5B7386E3F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E4F64C-AF06-2062-B681-ABF7EB500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26984-ED4A-D8C3-6502-B7411B207A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5D62C7-7A19-433D-A273-8EAFCDD96CD2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6B3A1-40E1-BB61-B421-6E70364613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06630-3114-86CD-7692-8B0428DC1C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050C72-CA62-4B73-BE3C-CC08DF676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22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://www.unep.org/cep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B1CB88-F6E5-498C-8CFE-025D5B936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1709738"/>
            <a:ext cx="4949952" cy="2852737"/>
          </a:xfrm>
        </p:spPr>
        <p:txBody>
          <a:bodyPr>
            <a:normAutofit/>
          </a:bodyPr>
          <a:lstStyle/>
          <a:p>
            <a:r>
              <a:rPr lang="en-US" sz="4000"/>
              <a:t>Summary of Pre-COP Discussion on RAC/RAN Guidelines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187F58-597A-4576-BE20-5A4E00BF8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5B7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October 13-16, 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6F3640-3622-4E54-930F-34A1576F3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5B7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18th Conference of Parties to the Convention for the Protection and Development of the Marine Environment in the Wider Caribbean Region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A9905-664F-41D8-9719-C8DAA1E06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B8A27-DF03-4546-BA93-21C967D57E5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335B7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335B7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Video 12" descr="People Discussing">
            <a:extLst>
              <a:ext uri="{FF2B5EF4-FFF2-40B4-BE49-F238E27FC236}">
                <a16:creationId xmlns:a16="http://schemas.microsoft.com/office/drawing/2014/main" id="{87FED1CC-8EF9-98AB-145F-4A4C73BF54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>
            <a:fillRect/>
          </a:stretch>
        </p:blipFill>
        <p:spPr>
          <a:xfrm>
            <a:off x="6467346" y="1709738"/>
            <a:ext cx="5608830" cy="31460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C1CC70-2D23-E287-306F-D6DE39C6C2FC}"/>
              </a:ext>
            </a:extLst>
          </p:cNvPr>
          <p:cNvSpPr txBox="1"/>
          <p:nvPr/>
        </p:nvSpPr>
        <p:spPr>
          <a:xfrm>
            <a:off x="1072815" y="4852737"/>
            <a:ext cx="4261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2">
                    <a:lumMod val="76000"/>
                  </a:schemeClr>
                </a:solidFill>
                <a:latin typeface="Aptos"/>
              </a:rPr>
              <a:t>UNEP(DEPI)_CAR IG 49_CRP 1 ​</a:t>
            </a:r>
            <a:endParaRPr lang="en-US">
              <a:solidFill>
                <a:schemeClr val="accent2">
                  <a:lumMod val="76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26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40232E-6F46-3778-0529-C5C3780D4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44" y="643822"/>
            <a:ext cx="4683321" cy="2148841"/>
          </a:xfrm>
        </p:spPr>
        <p:txBody>
          <a:bodyPr anchor="t">
            <a:normAutofit/>
          </a:bodyPr>
          <a:lstStyle/>
          <a:p>
            <a:r>
              <a:rPr lang="en-US"/>
              <a:t>Review of Recommendations </a:t>
            </a:r>
          </a:p>
        </p:txBody>
      </p:sp>
      <p:pic>
        <p:nvPicPr>
          <p:cNvPr id="5" name="Picture 4" descr="A person reaching for a paper on a table full of paper and sticky notes">
            <a:extLst>
              <a:ext uri="{FF2B5EF4-FFF2-40B4-BE49-F238E27FC236}">
                <a16:creationId xmlns:a16="http://schemas.microsoft.com/office/drawing/2014/main" id="{44DD2193-32C4-25FF-67D2-6EBBEACDE2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406" b="6406"/>
          <a:stretch>
            <a:fillRect/>
          </a:stretch>
        </p:blipFill>
        <p:spPr>
          <a:xfrm>
            <a:off x="1" y="3105151"/>
            <a:ext cx="6448424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802996C2-EF4C-B739-F0AC-B53405AFD6E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371647" y="0"/>
          <a:ext cx="5548209" cy="6618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098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886313-F543-007F-2647-21A074FAD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9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FF4A234-29BA-4B70-BFC0-64FBB64F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311A9D-6EA3-DF30-681A-15F071F00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399" y="701749"/>
            <a:ext cx="9343065" cy="9994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1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Proposed Way Forward for Assessing new RACs and RANs in the short-term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DA16EB2-8F47-4759-A206-DA4D0FF38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66901"/>
            <a:ext cx="12192000" cy="49911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383C80-5E94-6642-944D-39E20AA1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3736" y="6382512"/>
            <a:ext cx="284590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October 13-16,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C0E21-A22C-5517-3396-A41E37215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919" y="6382512"/>
            <a:ext cx="50099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C8B8A27-DF03-4546-BA93-21C967D57E5C}" type="slidenum">
              <a:rPr kumimoji="0" lang="en-US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C911A6B7-D974-A876-93CE-A5EEBB3859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3465208"/>
              </p:ext>
            </p:extLst>
          </p:nvPr>
        </p:nvGraphicFramePr>
        <p:xfrm>
          <a:off x="571500" y="2372659"/>
          <a:ext cx="11049000" cy="3901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50247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5AE0E-B530-82F5-1770-5B16A658F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19" y="217735"/>
            <a:ext cx="10583169" cy="1365669"/>
          </a:xfrm>
        </p:spPr>
        <p:txBody>
          <a:bodyPr/>
          <a:lstStyle/>
          <a:p>
            <a:r>
              <a:rPr lang="en-US" sz="3600"/>
              <a:t>LBS 7 &amp; SPAW 13 requested COP 18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C347B-60A6-DD41-669F-283A10B9F1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A1ACB2"/>
              </a:buClr>
            </a:pPr>
            <a:r>
              <a:rPr lang="en-US" sz="2800">
                <a:cs typeface="Arial"/>
              </a:rPr>
              <a:t>Prepare a revised version of RAC/RAN Guidelines to use as the basis for further discussion</a:t>
            </a:r>
            <a:endParaRPr lang="en-US">
              <a:cs typeface="Arial" panose="020B0604020202020204"/>
            </a:endParaRPr>
          </a:p>
          <a:p>
            <a:pPr>
              <a:buClr>
                <a:srgbClr val="A1ACB2"/>
              </a:buClr>
            </a:pPr>
            <a:r>
              <a:rPr lang="en-US" sz="2800">
                <a:cs typeface="Arial"/>
              </a:rPr>
              <a:t>Establish a new Intersessional Open-Ended Working Group</a:t>
            </a:r>
          </a:p>
          <a:p>
            <a:pPr>
              <a:buClr>
                <a:srgbClr val="A1ACB2"/>
              </a:buClr>
            </a:pPr>
            <a:r>
              <a:rPr lang="en-US" sz="2800">
                <a:cs typeface="Arial"/>
              </a:rPr>
              <a:t>Conduct Intersessional review for possible endorsement at a face to face meeting</a:t>
            </a:r>
          </a:p>
          <a:p>
            <a:pPr>
              <a:buClr>
                <a:srgbClr val="A1ACB2"/>
              </a:buClr>
            </a:pPr>
            <a:endParaRPr lang="en-US">
              <a:cs typeface="Arial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2CBAA-9EA7-9E46-74E0-F2D51EBF6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8C26F-D724-55C0-0126-2866F9A03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18th Conference of Parties to the Convention for the Protection and Development of the Marine Environment in the Wider Caribbean Region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3D831-2A77-4631-CCCE-8B5A812A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70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86313-F543-007F-2647-21A074FAD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311A9D-6EA3-DF30-681A-15F071F00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77" y="190999"/>
            <a:ext cx="9634011" cy="1235327"/>
          </a:xfrm>
        </p:spPr>
        <p:txBody>
          <a:bodyPr/>
          <a:lstStyle/>
          <a:p>
            <a:r>
              <a:rPr lang="en-US"/>
              <a:t>Proposed  COP 18 decision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DD90B8-4FF0-51F7-C2A2-35210BB90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925" y="1315562"/>
            <a:ext cx="9794432" cy="464210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/>
              <a:t>Request the Secretariat to provide an updated version of the RAC/RAN Guidelines based on the discussions during the Pre-COP and requests from LBS and SPAW COPs by December 2025.</a:t>
            </a:r>
            <a:endParaRPr lang="en-US">
              <a:cs typeface="Arial"/>
            </a:endParaRPr>
          </a:p>
          <a:p>
            <a:pPr>
              <a:buClr>
                <a:srgbClr val="A1ACB2"/>
              </a:buClr>
            </a:pPr>
            <a:r>
              <a:rPr lang="en-US"/>
              <a:t>Contracting Parties establish an inter-sessional Open-Ended Working Group to finalize the revision of the RAC/RAN Guidelines by December 2025.</a:t>
            </a:r>
            <a:endParaRPr lang="en-US">
              <a:cs typeface="Arial"/>
            </a:endParaRPr>
          </a:p>
          <a:p>
            <a:r>
              <a:rPr lang="en-US"/>
              <a:t>Request the Secretariat to share the final version of the RAC/RAN guidelines with Contracting Parties </a:t>
            </a:r>
            <a:r>
              <a:rPr lang="en-US">
                <a:latin typeface="Arial"/>
                <a:cs typeface="Arial"/>
              </a:rPr>
              <a:t>for </a:t>
            </a:r>
            <a:r>
              <a:rPr lang="en-US"/>
              <a:t>possible endorsement during an intersessional in-person meeting.</a:t>
            </a:r>
            <a:endParaRPr lang="en-US">
              <a:cs typeface="Arial"/>
            </a:endParaRPr>
          </a:p>
          <a:p>
            <a:r>
              <a:rPr lang="en-US" i="1">
                <a:solidFill>
                  <a:srgbClr val="00B050"/>
                </a:solidFill>
              </a:rPr>
              <a:t>Request that any new proposals for RACs and RANs in the short term be evaluated on a case by case basis by Contracting Parties</a:t>
            </a:r>
            <a:endParaRPr lang="en-US" i="1">
              <a:solidFill>
                <a:srgbClr val="00B050"/>
              </a:solidFill>
              <a:cs typeface="Arial"/>
            </a:endParaRPr>
          </a:p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383C80-5E94-6642-944D-39E20AA1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5B7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October 13-16,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C0E21-A22C-5517-3396-A41E37215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B8A27-DF03-4546-BA93-21C967D57E5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335B7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335B7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076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C34EF6-D872-E0E7-4833-963CEF357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46D540-DAC3-0951-4621-D0FEFDB37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UNEP Cartagena Convention Secretariat and Caribbean Environment </a:t>
            </a:r>
            <a:r>
              <a:rPr lang="en-US" err="1"/>
              <a:t>Programme</a:t>
            </a:r>
            <a:endParaRPr lang="en-US"/>
          </a:p>
          <a:p>
            <a:r>
              <a:rPr lang="en-US"/>
              <a:t>(876) 922-9267-9</a:t>
            </a:r>
          </a:p>
          <a:p>
            <a:r>
              <a:rPr lang="en-US"/>
              <a:t>unep-cartagenaconvention@un.org</a:t>
            </a:r>
          </a:p>
          <a:p>
            <a:r>
              <a:rPr lang="en-US">
                <a:hlinkClick r:id="rId3"/>
              </a:rPr>
              <a:t>www.unep.org/cep</a:t>
            </a:r>
            <a:endParaRPr lang="en-US"/>
          </a:p>
          <a:p>
            <a:endParaRPr lang="en-US"/>
          </a:p>
          <a:p>
            <a:r>
              <a:rPr lang="en-US"/>
              <a:t>@</a:t>
            </a:r>
            <a:r>
              <a:rPr lang="en-US" err="1"/>
              <a:t>unep_cep</a:t>
            </a:r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6E74A6-77B3-06D3-96C9-6A78FA037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5B7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October 13-16, 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6211DA-12CE-46A1-AEB9-7B25BA831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5B7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18th Conference of Parties to the Convention for the Protection and Development of the Marine Environment in the Wider Caribbean Region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23085D-0673-406B-B4D1-75A2280F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B8A27-DF03-4546-BA93-21C967D57E5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335B7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335B7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09E2CA5E-53D0-46F6-A850-34C7C7A929D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1" b="3731"/>
          <a:stretch>
            <a:fillRect/>
          </a:stretch>
        </p:blipFill>
        <p:spPr/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75A0F89-93C1-4A43-AD2F-5B8FA9AFD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15" y="4817936"/>
            <a:ext cx="402222" cy="4022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B1F10F4-EC04-45A2-9583-D020C90125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81" y="4817936"/>
            <a:ext cx="402222" cy="4022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FE33FBC-D35F-4FC6-ABD5-13FE98D8E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686" y="4800538"/>
            <a:ext cx="437017" cy="43701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0BC6C95-3A1D-45FD-94A1-AB7D91B80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3497" y="4842344"/>
            <a:ext cx="395211" cy="39521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61E9BDA-A4EB-459E-BF75-F8E09A1539CC}"/>
              </a:ext>
            </a:extLst>
          </p:cNvPr>
          <p:cNvSpPr txBox="1"/>
          <p:nvPr/>
        </p:nvSpPr>
        <p:spPr>
          <a:xfrm>
            <a:off x="8628356" y="1836982"/>
            <a:ext cx="25010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Photo courtesy of Noel Lopez &amp; </a:t>
            </a:r>
            <a:r>
              <a:rPr kumimoji="0" lang="en-US" sz="10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Freepiks</a:t>
            </a:r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2CAB473-1D70-D94C-FB69-3F7EBEDF009F}"/>
              </a:ext>
            </a:extLst>
          </p:cNvPr>
          <p:cNvSpPr txBox="1">
            <a:spLocks/>
          </p:cNvSpPr>
          <p:nvPr/>
        </p:nvSpPr>
        <p:spPr>
          <a:xfrm>
            <a:off x="735265" y="487196"/>
            <a:ext cx="10587789" cy="613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004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11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292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/>
              <a:t>United for a Resilient Caribbean Sea: Strengthening Cooperation, Action, and Impact</a:t>
            </a:r>
            <a:endParaRPr lang="en-JM" sz="2000" b="1"/>
          </a:p>
        </p:txBody>
      </p:sp>
    </p:spTree>
    <p:extLst>
      <p:ext uri="{BB962C8B-B14F-4D97-AF65-F5344CB8AC3E}">
        <p14:creationId xmlns:p14="http://schemas.microsoft.com/office/powerpoint/2010/main" val="2199652467"/>
      </p:ext>
    </p:extLst>
  </p:cSld>
  <p:clrMapOvr>
    <a:masterClrMapping/>
  </p:clrMapOvr>
</p:sld>
</file>

<file path=ppt/theme/theme1.xml><?xml version="1.0" encoding="utf-8"?>
<a:theme xmlns:a="http://schemas.openxmlformats.org/drawingml/2006/main" name="Cartagena COP 18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C2ACFA87F550418D225E071F542ADA" ma:contentTypeVersion="27" ma:contentTypeDescription="Create a new document." ma:contentTypeScope="" ma:versionID="2d3e4b2333abe4608b3447e3a5586db6">
  <xsd:schema xmlns:xsd="http://www.w3.org/2001/XMLSchema" xmlns:xs="http://www.w3.org/2001/XMLSchema" xmlns:p="http://schemas.microsoft.com/office/2006/metadata/properties" xmlns:ns2="8bde3967-4b29-49c8-add0-1b77de203898" xmlns:ns3="0f1cb922-524b-4a63-a729-f715e5c73bc5" xmlns:ns4="985ec44e-1bab-4c0b-9df0-6ba128686fc9" targetNamespace="http://schemas.microsoft.com/office/2006/metadata/properties" ma:root="true" ma:fieldsID="2b6193656fa044160ff50ef3173382a3" ns2:_="" ns3:_="" ns4:_="">
    <xsd:import namespace="8bde3967-4b29-49c8-add0-1b77de203898"/>
    <xsd:import namespace="0f1cb922-524b-4a63-a729-f715e5c73bc5"/>
    <xsd:import namespace="985ec44e-1bab-4c0b-9df0-6ba128686fc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Emplacement" minOccurs="0"/>
                <xsd:element ref="ns3:eed4da54-2de3-4f24-ab7f-5cf84a6396d8CountryOrRegion" minOccurs="0"/>
                <xsd:element ref="ns3:eed4da54-2de3-4f24-ab7f-5cf84a6396d8State" minOccurs="0"/>
                <xsd:element ref="ns3:eed4da54-2de3-4f24-ab7f-5cf84a6396d8City" minOccurs="0"/>
                <xsd:element ref="ns3:eed4da54-2de3-4f24-ab7f-5cf84a6396d8PostalCode" minOccurs="0"/>
                <xsd:element ref="ns3:eed4da54-2de3-4f24-ab7f-5cf84a6396d8Street" minOccurs="0"/>
                <xsd:element ref="ns3:eed4da54-2de3-4f24-ab7f-5cf84a6396d8GeoLoc" minOccurs="0"/>
                <xsd:element ref="ns3:eed4da54-2de3-4f24-ab7f-5cf84a6396d8DispName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de3967-4b29-49c8-add0-1b77de20389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1cb922-524b-4a63-a729-f715e5c73b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Emplacement" ma:index="20" nillable="true" ma:displayName="Emplacement" ma:format="Dropdown" ma:internalName="Emplacement">
      <xsd:simpleType>
        <xsd:restriction base="dms:Unknown"/>
      </xsd:simpleType>
    </xsd:element>
    <xsd:element name="eed4da54-2de3-4f24-ab7f-5cf84a6396d8CountryOrRegion" ma:index="21" nillable="true" ma:displayName="Emplacement : Pays/région" ma:internalName="CountryOrRegion" ma:readOnly="true">
      <xsd:simpleType>
        <xsd:restriction base="dms:Text"/>
      </xsd:simpleType>
    </xsd:element>
    <xsd:element name="eed4da54-2de3-4f24-ab7f-5cf84a6396d8State" ma:index="22" nillable="true" ma:displayName="Emplacement : État" ma:internalName="State" ma:readOnly="true">
      <xsd:simpleType>
        <xsd:restriction base="dms:Text"/>
      </xsd:simpleType>
    </xsd:element>
    <xsd:element name="eed4da54-2de3-4f24-ab7f-5cf84a6396d8City" ma:index="23" nillable="true" ma:displayName="Emplacement : Ville" ma:internalName="City" ma:readOnly="true">
      <xsd:simpleType>
        <xsd:restriction base="dms:Text"/>
      </xsd:simpleType>
    </xsd:element>
    <xsd:element name="eed4da54-2de3-4f24-ab7f-5cf84a6396d8PostalCode" ma:index="24" nillable="true" ma:displayName="Emplacement : Code postal" ma:internalName="PostalCode" ma:readOnly="true">
      <xsd:simpleType>
        <xsd:restriction base="dms:Text"/>
      </xsd:simpleType>
    </xsd:element>
    <xsd:element name="eed4da54-2de3-4f24-ab7f-5cf84a6396d8Street" ma:index="25" nillable="true" ma:displayName="Emplacement : Rue" ma:internalName="Street" ma:readOnly="true">
      <xsd:simpleType>
        <xsd:restriction base="dms:Text"/>
      </xsd:simpleType>
    </xsd:element>
    <xsd:element name="eed4da54-2de3-4f24-ab7f-5cf84a6396d8GeoLoc" ma:index="26" nillable="true" ma:displayName="Emplacement : Coordonnées" ma:internalName="GeoLoc" ma:readOnly="true">
      <xsd:simpleType>
        <xsd:restriction base="dms:Unknown"/>
      </xsd:simpleType>
    </xsd:element>
    <xsd:element name="eed4da54-2de3-4f24-ab7f-5cf84a6396d8DispName" ma:index="27" nillable="true" ma:displayName="Emplacement : nom" ma:internalName="DispName" ma:readOnly="true">
      <xsd:simpleType>
        <xsd:restriction base="dms:Text"/>
      </xsd:simpleType>
    </xsd:element>
    <xsd:element name="MediaLengthInSeconds" ma:index="2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0" nillable="true" ma:taxonomy="true" ma:internalName="lcf76f155ced4ddcb4097134ff3c332f" ma:taxonomyFieldName="MediaServiceImageTags" ma:displayName="Image Tags" ma:readOnly="false" ma:fieldId="{5cf76f15-5ced-4ddc-b409-7134ff3c332f}" ma:taxonomyMulti="true" ma:sspId="78175662-8596-484a-92c7-351d01561e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5ec44e-1bab-4c0b-9df0-6ba128686fc9" elementFormDefault="qualified">
    <xsd:import namespace="http://schemas.microsoft.com/office/2006/documentManagement/types"/>
    <xsd:import namespace="http://schemas.microsoft.com/office/infopath/2007/PartnerControls"/>
    <xsd:element name="TaxCatchAll" ma:index="31" nillable="true" ma:displayName="Taxonomy Catch All Column" ma:hidden="true" ma:list="{78a33eea-6480-4b67-a40f-8706a958746a}" ma:internalName="TaxCatchAll" ma:showField="CatchAllData" ma:web="8bde3967-4b29-49c8-add0-1b77de2038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f1cb922-524b-4a63-a729-f715e5c73bc5">
      <Terms xmlns="http://schemas.microsoft.com/office/infopath/2007/PartnerControls"/>
    </lcf76f155ced4ddcb4097134ff3c332f>
    <TaxCatchAll xmlns="985ec44e-1bab-4c0b-9df0-6ba128686fc9" xsi:nil="true"/>
    <Emplacement xmlns="0f1cb922-524b-4a63-a729-f715e5c73bc5" xsi:nil="true"/>
  </documentManagement>
</p:properties>
</file>

<file path=customXml/itemProps1.xml><?xml version="1.0" encoding="utf-8"?>
<ds:datastoreItem xmlns:ds="http://schemas.openxmlformats.org/officeDocument/2006/customXml" ds:itemID="{709D1045-2386-4B98-A801-3E6BAB2E29C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DAF542-6EFC-4AD3-9E98-D20A4050A7D5}">
  <ds:schemaRefs>
    <ds:schemaRef ds:uri="0f1cb922-524b-4a63-a729-f715e5c73bc5"/>
    <ds:schemaRef ds:uri="8bde3967-4b29-49c8-add0-1b77de203898"/>
    <ds:schemaRef ds:uri="985ec44e-1bab-4c0b-9df0-6ba128686fc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F96854E-3238-4472-82D3-C1BEDC707C88}">
  <ds:schemaRefs>
    <ds:schemaRef ds:uri="0f1cb922-524b-4a63-a729-f715e5c73bc5"/>
    <ds:schemaRef ds:uri="8bde3967-4b29-49c8-add0-1b77de203898"/>
    <ds:schemaRef ds:uri="985ec44e-1bab-4c0b-9df0-6ba128686fc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8b77875e-5908-45a0-9cb4-dec9ae074618}" enabled="1" method="Privileged" siteId="{0f9e35db-544f-4f60-bdcc-5ea416e6dc70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</Slides>
  <Notes>1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Cartagena COP 18</vt:lpstr>
      <vt:lpstr>1_Office Theme</vt:lpstr>
      <vt:lpstr>Summary of Pre-COP Discussion on RAC/RAN Guidelines</vt:lpstr>
      <vt:lpstr>Review of Recommendations </vt:lpstr>
      <vt:lpstr>Proposed Way Forward for Assessing new RACs and RANs in the short-term</vt:lpstr>
      <vt:lpstr>LBS 7 &amp; SPAW 13 requested COP 18 to:</vt:lpstr>
      <vt:lpstr>Proposed  COP 18 decision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Laverne Walker</dc:creator>
  <cp:revision>1</cp:revision>
  <dcterms:created xsi:type="dcterms:W3CDTF">2025-09-25T14:50:07Z</dcterms:created>
  <dcterms:modified xsi:type="dcterms:W3CDTF">2025-10-15T11:34:54Z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0x010100ACC2ACFA87F550418D225E071F542ADA</vt:lpwstr>
  </property>
  <property fmtid="{D5CDD505-2E9C-101B-9397-08002B2CF9AE}" pid="3" name="MediaServiceImageTags">
    <vt:lpwstr/>
  </property>
</Properties>
</file>