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6"/>
  </p:notesMasterIdLst>
  <p:handoutMasterIdLst>
    <p:handoutMasterId r:id="rId17"/>
  </p:handoutMasterIdLst>
  <p:sldIdLst>
    <p:sldId id="460" r:id="rId5"/>
    <p:sldId id="2944" r:id="rId6"/>
    <p:sldId id="2983" r:id="rId7"/>
    <p:sldId id="2984" r:id="rId8"/>
    <p:sldId id="2989" r:id="rId9"/>
    <p:sldId id="2990" r:id="rId10"/>
    <p:sldId id="267" r:id="rId11"/>
    <p:sldId id="507" r:id="rId12"/>
    <p:sldId id="461" r:id="rId13"/>
    <p:sldId id="2958" r:id="rId14"/>
    <p:sldId id="69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224" userDrawn="1">
          <p15:clr>
            <a:srgbClr val="A4A3A4"/>
          </p15:clr>
        </p15:guide>
        <p15:guide id="2" pos="3840" userDrawn="1">
          <p15:clr>
            <a:srgbClr val="A4A3A4"/>
          </p15:clr>
        </p15:guide>
        <p15:guide id="3" orient="horz" pos="1536" userDrawn="1">
          <p15:clr>
            <a:srgbClr val="A4A3A4"/>
          </p15:clr>
        </p15:guide>
        <p15:guide id="4" pos="64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9F"/>
    <a:srgbClr val="3789C6"/>
    <a:srgbClr val="419CDF"/>
    <a:srgbClr val="00C2BA"/>
    <a:srgbClr val="F7F7F7"/>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60" autoAdjust="0"/>
    <p:restoredTop sz="95687" autoAdjust="0"/>
  </p:normalViewPr>
  <p:slideViewPr>
    <p:cSldViewPr snapToGrid="0">
      <p:cViewPr varScale="1">
        <p:scale>
          <a:sx n="87" d="100"/>
          <a:sy n="87" d="100"/>
        </p:scale>
        <p:origin x="216" y="720"/>
      </p:cViewPr>
      <p:guideLst>
        <p:guide pos="1224"/>
        <p:guide pos="3840"/>
        <p:guide orient="horz" pos="1536"/>
        <p:guide pos="6456"/>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2691"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E06DA1-7254-4F83-B1E4-BF5F76CF72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F78C967-1BD9-490C-B0D9-862040818F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A1B13C-E24E-4D8B-B1C2-CE80D9872803}" type="datetimeFigureOut">
              <a:rPr lang="en-US" smtClean="0"/>
              <a:t>10/12/25</a:t>
            </a:fld>
            <a:endParaRPr lang="en-US" dirty="0"/>
          </a:p>
        </p:txBody>
      </p:sp>
      <p:sp>
        <p:nvSpPr>
          <p:cNvPr id="4" name="Footer Placeholder 3">
            <a:extLst>
              <a:ext uri="{FF2B5EF4-FFF2-40B4-BE49-F238E27FC236}">
                <a16:creationId xmlns:a16="http://schemas.microsoft.com/office/drawing/2014/main" id="{6CEFE8E8-087F-468F-A82E-B9C86AEB6F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FB55752-D1FE-4251-80C6-AF69BCEDDC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441243-E346-4AF8-A8BE-A00B651C5070}" type="slidenum">
              <a:rPr lang="en-US" smtClean="0"/>
              <a:t>‹#›</a:t>
            </a:fld>
            <a:endParaRPr lang="en-US" dirty="0"/>
          </a:p>
        </p:txBody>
      </p:sp>
    </p:spTree>
    <p:extLst>
      <p:ext uri="{BB962C8B-B14F-4D97-AF65-F5344CB8AC3E}">
        <p14:creationId xmlns:p14="http://schemas.microsoft.com/office/powerpoint/2010/main" val="2759927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32031-6297-4D45-B38B-29B38A09B924}" type="datetimeFigureOut">
              <a:rPr lang="en-US" smtClean="0"/>
              <a:t>10/11/25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59A8F8-ADC6-401C-83FE-1703170D9E28}" type="slidenum">
              <a:rPr lang="en-US" smtClean="0"/>
              <a:t>‹#›</a:t>
            </a:fld>
            <a:endParaRPr lang="en-US" dirty="0"/>
          </a:p>
        </p:txBody>
      </p:sp>
    </p:spTree>
    <p:extLst>
      <p:ext uri="{BB962C8B-B14F-4D97-AF65-F5344CB8AC3E}">
        <p14:creationId xmlns:p14="http://schemas.microsoft.com/office/powerpoint/2010/main" val="3258179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54A5ECB9-B437-2849-BA23-95B302EFA0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DCB21D32-4E74-C542-9E71-D4A31B30C0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Calibri Light" panose="020F0302020204030204" pitchFamily="34" charset="0"/>
              <a:ea typeface="ＭＳ Ｐゴシック" panose="020B0600070205080204" pitchFamily="34" charset="-128"/>
            </a:endParaRPr>
          </a:p>
        </p:txBody>
      </p:sp>
      <p:sp>
        <p:nvSpPr>
          <p:cNvPr id="43011" name="Slide Number Placeholder 3">
            <a:extLst>
              <a:ext uri="{FF2B5EF4-FFF2-40B4-BE49-F238E27FC236}">
                <a16:creationId xmlns:a16="http://schemas.microsoft.com/office/drawing/2014/main" id="{7EF66C17-FBF3-C345-8B97-0C1243454F43}"/>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defTabSz="1827213">
              <a:defRPr/>
            </a:pPr>
            <a:fld id="{1F76A295-F089-B54F-8F21-535617FAE634}" type="slidenum">
              <a:rPr lang="en-US" altLang="en-US" sz="1200">
                <a:solidFill>
                  <a:prstClr val="black"/>
                </a:solidFill>
                <a:latin typeface="Calibri Light" panose="020F0302020204030204" pitchFamily="34" charset="0"/>
                <a:ea typeface="+mn-ea"/>
              </a:rPr>
              <a:pPr defTabSz="1827213">
                <a:defRPr/>
              </a:pPr>
              <a:t>8</a:t>
            </a:fld>
            <a:endParaRPr lang="en-US" altLang="en-US" sz="1200">
              <a:solidFill>
                <a:prstClr val="black"/>
              </a:solidFill>
              <a:latin typeface="Calibri Light" panose="020F0302020204030204" pitchFamily="34" charset="0"/>
              <a:ea typeface="+mn-ea"/>
            </a:endParaRPr>
          </a:p>
        </p:txBody>
      </p:sp>
    </p:spTree>
    <p:extLst>
      <p:ext uri="{BB962C8B-B14F-4D97-AF65-F5344CB8AC3E}">
        <p14:creationId xmlns:p14="http://schemas.microsoft.com/office/powerpoint/2010/main" val="2624226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381000" y="4814306"/>
            <a:ext cx="11430000" cy="914400"/>
          </a:xfrm>
        </p:spPr>
        <p:txBody>
          <a:bodyPr anchor="b" anchorCtr="0">
            <a:normAutofit/>
          </a:bodyPr>
          <a:lstStyle>
            <a:lvl1pPr algn="ctr">
              <a:defRPr sz="4400" baseline="0"/>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524000" y="5727142"/>
            <a:ext cx="9144000" cy="457200"/>
          </a:xfrm>
        </p:spPr>
        <p:txBody>
          <a:bodyPr>
            <a:normAutofit/>
          </a:bodyPr>
          <a:lstStyle>
            <a:lvl1pPr marL="0" indent="0" algn="ctr">
              <a:buNone/>
              <a:defRPr sz="20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Picture Placeholder 4">
            <a:extLst>
              <a:ext uri="{FF2B5EF4-FFF2-40B4-BE49-F238E27FC236}">
                <a16:creationId xmlns:a16="http://schemas.microsoft.com/office/drawing/2014/main" id="{A5C2095F-7B39-4759-AE92-AE50B6BA5326}"/>
              </a:ext>
            </a:extLst>
          </p:cNvPr>
          <p:cNvSpPr>
            <a:spLocks noGrp="1"/>
          </p:cNvSpPr>
          <p:nvPr>
            <p:ph type="pic" sz="quarter" idx="10"/>
          </p:nvPr>
        </p:nvSpPr>
        <p:spPr>
          <a:xfrm>
            <a:off x="0" y="0"/>
            <a:ext cx="2971800" cy="4498848"/>
          </a:xfrm>
          <a:solidFill>
            <a:schemeClr val="accent5"/>
          </a:solidFill>
        </p:spPr>
        <p:txBody>
          <a:bodyPr>
            <a:normAutofit/>
          </a:bodyPr>
          <a:lstStyle>
            <a:lvl1pPr>
              <a:defRPr sz="2000"/>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0B0A5D79-F0F4-45CE-B062-C2E357A0618C}"/>
              </a:ext>
            </a:extLst>
          </p:cNvPr>
          <p:cNvSpPr>
            <a:spLocks noGrp="1"/>
          </p:cNvSpPr>
          <p:nvPr>
            <p:ph type="pic" sz="quarter" idx="13"/>
          </p:nvPr>
        </p:nvSpPr>
        <p:spPr>
          <a:xfrm>
            <a:off x="3088640" y="0"/>
            <a:ext cx="2971800" cy="4498848"/>
          </a:xfrm>
          <a:solidFill>
            <a:schemeClr val="accent5"/>
          </a:solidFill>
        </p:spPr>
        <p:txBody>
          <a:bodyPr>
            <a:normAutofit/>
          </a:bodyPr>
          <a:lstStyle>
            <a:lvl1pPr>
              <a:defRPr sz="2000"/>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805D607A-0932-4D45-85E9-8409F3427E06}"/>
              </a:ext>
            </a:extLst>
          </p:cNvPr>
          <p:cNvSpPr>
            <a:spLocks noGrp="1"/>
          </p:cNvSpPr>
          <p:nvPr>
            <p:ph type="pic" sz="quarter" idx="12"/>
          </p:nvPr>
        </p:nvSpPr>
        <p:spPr>
          <a:xfrm>
            <a:off x="6177280" y="0"/>
            <a:ext cx="2971800" cy="4498848"/>
          </a:xfrm>
          <a:solidFill>
            <a:schemeClr val="accent5"/>
          </a:solidFill>
        </p:spPr>
        <p:txBody>
          <a:bodyPr>
            <a:normAutofit/>
          </a:bodyPr>
          <a:lstStyle>
            <a:lvl1pPr>
              <a:defRPr sz="2000"/>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68161B2D-4407-42D9-AB65-087A0993DC9B}"/>
              </a:ext>
            </a:extLst>
          </p:cNvPr>
          <p:cNvSpPr>
            <a:spLocks noGrp="1"/>
          </p:cNvSpPr>
          <p:nvPr>
            <p:ph type="pic" sz="quarter" idx="11"/>
          </p:nvPr>
        </p:nvSpPr>
        <p:spPr>
          <a:xfrm>
            <a:off x="9265920" y="0"/>
            <a:ext cx="2971800" cy="4498848"/>
          </a:xfrm>
          <a:solidFill>
            <a:schemeClr val="accent5"/>
          </a:solidFill>
        </p:spPr>
        <p:txBody>
          <a:bodyPr>
            <a:normAutofit/>
          </a:bodyPr>
          <a:lstStyle>
            <a:lvl1pPr>
              <a:defRPr sz="2000"/>
            </a:lvl1pPr>
          </a:lstStyle>
          <a:p>
            <a:r>
              <a:rPr lang="en-US"/>
              <a:t>Click icon to add picture</a:t>
            </a:r>
            <a:endParaRPr lang="en-US" dirty="0"/>
          </a:p>
        </p:txBody>
      </p:sp>
      <p:grpSp>
        <p:nvGrpSpPr>
          <p:cNvPr id="9" name="Bottom Right">
            <a:extLst>
              <a:ext uri="{FF2B5EF4-FFF2-40B4-BE49-F238E27FC236}">
                <a16:creationId xmlns:a16="http://schemas.microsoft.com/office/drawing/2014/main" id="{0ADFF9C3-7C25-4ED5-81ED-9431FC8E32D4}"/>
              </a:ext>
              <a:ext uri="{C183D7F6-B498-43B3-948B-1728B52AA6E4}">
                <adec:decorative xmlns:adec="http://schemas.microsoft.com/office/drawing/2017/decorative" val="1"/>
              </a:ext>
            </a:extLst>
          </p:cNvPr>
          <p:cNvGrpSpPr/>
          <p:nvPr userDrawn="1"/>
        </p:nvGrpSpPr>
        <p:grpSpPr>
          <a:xfrm flipH="1">
            <a:off x="-1" y="4222592"/>
            <a:ext cx="4572000" cy="2635408"/>
            <a:chOff x="7980400" y="3276601"/>
            <a:chExt cx="4211600" cy="3581399"/>
          </a:xfrm>
        </p:grpSpPr>
        <p:grpSp>
          <p:nvGrpSpPr>
            <p:cNvPr id="10" name="Graphic 157">
              <a:extLst>
                <a:ext uri="{FF2B5EF4-FFF2-40B4-BE49-F238E27FC236}">
                  <a16:creationId xmlns:a16="http://schemas.microsoft.com/office/drawing/2014/main" id="{3855FED8-087A-4ECA-B19E-7F86739CBA0B}"/>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2" name="Freeform: Shape 24">
                <a:extLst>
                  <a:ext uri="{FF2B5EF4-FFF2-40B4-BE49-F238E27FC236}">
                    <a16:creationId xmlns:a16="http://schemas.microsoft.com/office/drawing/2014/main" id="{A926BA7E-AF91-486C-A25D-9D87EB199516}"/>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3" name="Freeform: Shape 25">
                <a:extLst>
                  <a:ext uri="{FF2B5EF4-FFF2-40B4-BE49-F238E27FC236}">
                    <a16:creationId xmlns:a16="http://schemas.microsoft.com/office/drawing/2014/main" id="{86FE3C9D-35BA-4B6F-BA75-1B08C63477BB}"/>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4" name="Freeform: Shape 26">
                <a:extLst>
                  <a:ext uri="{FF2B5EF4-FFF2-40B4-BE49-F238E27FC236}">
                    <a16:creationId xmlns:a16="http://schemas.microsoft.com/office/drawing/2014/main" id="{23288AEC-C6CA-4B67-910D-25E4BD973434}"/>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5" name="Freeform: Shape 30">
                <a:extLst>
                  <a:ext uri="{FF2B5EF4-FFF2-40B4-BE49-F238E27FC236}">
                    <a16:creationId xmlns:a16="http://schemas.microsoft.com/office/drawing/2014/main" id="{6F549CCC-D405-4BA1-A232-C56449416BE9}"/>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6" name="Freeform: Shape 31">
                <a:extLst>
                  <a:ext uri="{FF2B5EF4-FFF2-40B4-BE49-F238E27FC236}">
                    <a16:creationId xmlns:a16="http://schemas.microsoft.com/office/drawing/2014/main" id="{0173928B-6BE7-48C8-BC2D-FA9D803DE7F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7" name="Freeform: Shape 32">
                <a:extLst>
                  <a:ext uri="{FF2B5EF4-FFF2-40B4-BE49-F238E27FC236}">
                    <a16:creationId xmlns:a16="http://schemas.microsoft.com/office/drawing/2014/main" id="{15D84E21-7BFE-4F1A-AFFC-A624A12B4339}"/>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8" name="Freeform: Shape 36">
                <a:extLst>
                  <a:ext uri="{FF2B5EF4-FFF2-40B4-BE49-F238E27FC236}">
                    <a16:creationId xmlns:a16="http://schemas.microsoft.com/office/drawing/2014/main" id="{2DEA3AAE-0C03-42C2-A70B-763D840692BB}"/>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11" name="Freeform: Shape 23">
              <a:extLst>
                <a:ext uri="{FF2B5EF4-FFF2-40B4-BE49-F238E27FC236}">
                  <a16:creationId xmlns:a16="http://schemas.microsoft.com/office/drawing/2014/main" id="{B7386810-4CAD-4571-8758-D163D51A48FB}"/>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lan for Product Laun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a:normAutofit/>
          </a:bodyPr>
          <a:lstStyle>
            <a:lvl1pPr>
              <a:defRPr sz="3000"/>
            </a:lvl1pPr>
          </a:lstStyle>
          <a:p>
            <a:r>
              <a:rPr lang="en-US"/>
              <a:t>Click to edit Master title style</a:t>
            </a:r>
            <a:endParaRPr lang="en-US" dirty="0"/>
          </a:p>
        </p:txBody>
      </p:sp>
      <p:grpSp>
        <p:nvGrpSpPr>
          <p:cNvPr id="6" name="Bottom Right">
            <a:extLst>
              <a:ext uri="{FF2B5EF4-FFF2-40B4-BE49-F238E27FC236}">
                <a16:creationId xmlns:a16="http://schemas.microsoft.com/office/drawing/2014/main" id="{3F4EA131-028B-4E70-968A-F18FD27D3639}"/>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7" name="Graphic 157">
              <a:extLst>
                <a:ext uri="{FF2B5EF4-FFF2-40B4-BE49-F238E27FC236}">
                  <a16:creationId xmlns:a16="http://schemas.microsoft.com/office/drawing/2014/main" id="{35B6ADC5-2993-4C95-8FC0-E843BACAED1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0" name="Freeform: Shape 25">
                <a:extLst>
                  <a:ext uri="{FF2B5EF4-FFF2-40B4-BE49-F238E27FC236}">
                    <a16:creationId xmlns:a16="http://schemas.microsoft.com/office/drawing/2014/main"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1" name="Freeform: Shape 26">
                <a:extLst>
                  <a:ext uri="{FF2B5EF4-FFF2-40B4-BE49-F238E27FC236}">
                    <a16:creationId xmlns:a16="http://schemas.microsoft.com/office/drawing/2014/main"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2" name="Freeform: Shape 30">
                <a:extLst>
                  <a:ext uri="{FF2B5EF4-FFF2-40B4-BE49-F238E27FC236}">
                    <a16:creationId xmlns:a16="http://schemas.microsoft.com/office/drawing/2014/main"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3" name="Freeform: Shape 31">
                <a:extLst>
                  <a:ext uri="{FF2B5EF4-FFF2-40B4-BE49-F238E27FC236}">
                    <a16:creationId xmlns:a16="http://schemas.microsoft.com/office/drawing/2014/main"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4" name="Freeform: Shape 32">
                <a:extLst>
                  <a:ext uri="{FF2B5EF4-FFF2-40B4-BE49-F238E27FC236}">
                    <a16:creationId xmlns:a16="http://schemas.microsoft.com/office/drawing/2014/main"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5" name="Freeform: Shape 36">
                <a:extLst>
                  <a:ext uri="{FF2B5EF4-FFF2-40B4-BE49-F238E27FC236}">
                    <a16:creationId xmlns:a16="http://schemas.microsoft.com/office/drawing/2014/main"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8" name="Freeform: Shape 23">
              <a:extLst>
                <a:ext uri="{FF2B5EF4-FFF2-40B4-BE49-F238E27FC236}">
                  <a16:creationId xmlns:a16="http://schemas.microsoft.com/office/drawing/2014/main" id="{85043687-D36C-4351-BB73-5FD8143B193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
        <p:nvSpPr>
          <p:cNvPr id="17" name="Rectangle 16">
            <a:extLst>
              <a:ext uri="{FF2B5EF4-FFF2-40B4-BE49-F238E27FC236}">
                <a16:creationId xmlns:a16="http://schemas.microsoft.com/office/drawing/2014/main" id="{DCE235D5-C9A4-4BE8-BA73-CB43044C0191}"/>
              </a:ext>
              <a:ext uri="{C183D7F6-B498-43B3-948B-1728B52AA6E4}">
                <adec:decorative xmlns:adec="http://schemas.microsoft.com/office/drawing/2017/decorative" val="1"/>
              </a:ext>
            </a:extLst>
          </p:cNvPr>
          <p:cNvSpPr/>
          <p:nvPr userDrawn="1"/>
        </p:nvSpPr>
        <p:spPr>
          <a:xfrm>
            <a:off x="838200" y="2124766"/>
            <a:ext cx="1828800" cy="274320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FE335D8-9532-4971-B398-4A92330E0E3F}"/>
              </a:ext>
              <a:ext uri="{C183D7F6-B498-43B3-948B-1728B52AA6E4}">
                <adec:decorative xmlns:adec="http://schemas.microsoft.com/office/drawing/2017/decorative" val="1"/>
              </a:ext>
            </a:extLst>
          </p:cNvPr>
          <p:cNvSpPr/>
          <p:nvPr userDrawn="1"/>
        </p:nvSpPr>
        <p:spPr>
          <a:xfrm>
            <a:off x="3008521" y="2120360"/>
            <a:ext cx="1828800" cy="27432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D1A1F96-B917-4C7C-AC49-6F5A63D2D228}"/>
              </a:ext>
              <a:ext uri="{C183D7F6-B498-43B3-948B-1728B52AA6E4}">
                <adec:decorative xmlns:adec="http://schemas.microsoft.com/office/drawing/2017/decorative" val="1"/>
              </a:ext>
            </a:extLst>
          </p:cNvPr>
          <p:cNvSpPr/>
          <p:nvPr userDrawn="1"/>
        </p:nvSpPr>
        <p:spPr>
          <a:xfrm>
            <a:off x="5178842" y="2115954"/>
            <a:ext cx="1828800" cy="2743200"/>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092F025-DDF7-4E7F-8D91-219F785DC6E3}"/>
              </a:ext>
              <a:ext uri="{C183D7F6-B498-43B3-948B-1728B52AA6E4}">
                <adec:decorative xmlns:adec="http://schemas.microsoft.com/office/drawing/2017/decorative" val="1"/>
              </a:ext>
            </a:extLst>
          </p:cNvPr>
          <p:cNvSpPr/>
          <p:nvPr userDrawn="1"/>
        </p:nvSpPr>
        <p:spPr>
          <a:xfrm>
            <a:off x="7349163" y="2111548"/>
            <a:ext cx="1828800" cy="2743200"/>
          </a:xfrm>
          <a:prstGeom prst="rect">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E61C09E-D15F-45A5-B238-7BCA8F433045}"/>
              </a:ext>
              <a:ext uri="{C183D7F6-B498-43B3-948B-1728B52AA6E4}">
                <adec:decorative xmlns:adec="http://schemas.microsoft.com/office/drawing/2017/decorative" val="1"/>
              </a:ext>
            </a:extLst>
          </p:cNvPr>
          <p:cNvSpPr/>
          <p:nvPr userDrawn="1"/>
        </p:nvSpPr>
        <p:spPr>
          <a:xfrm>
            <a:off x="9519484" y="2129173"/>
            <a:ext cx="1828800" cy="274320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nline Image Placeholder 28">
            <a:extLst>
              <a:ext uri="{FF2B5EF4-FFF2-40B4-BE49-F238E27FC236}">
                <a16:creationId xmlns:a16="http://schemas.microsoft.com/office/drawing/2014/main" id="{4C52CFE3-834C-47CD-B83D-EE3E9BDF7EB0}"/>
              </a:ext>
            </a:extLst>
          </p:cNvPr>
          <p:cNvSpPr>
            <a:spLocks noGrp="1"/>
          </p:cNvSpPr>
          <p:nvPr>
            <p:ph type="clipArt" sz="quarter" idx="14" hasCustomPrompt="1"/>
          </p:nvPr>
        </p:nvSpPr>
        <p:spPr>
          <a:xfrm>
            <a:off x="1408176" y="2423160"/>
            <a:ext cx="685800" cy="685800"/>
          </a:xfrm>
        </p:spPr>
        <p:txBody>
          <a:bodyPr>
            <a:normAutofit/>
          </a:bodyPr>
          <a:lstStyle>
            <a:lvl1pPr>
              <a:defRPr sz="1000"/>
            </a:lvl1pPr>
          </a:lstStyle>
          <a:p>
            <a:r>
              <a:rPr lang="en-US" dirty="0"/>
              <a:t>Icon</a:t>
            </a:r>
          </a:p>
        </p:txBody>
      </p:sp>
      <p:sp>
        <p:nvSpPr>
          <p:cNvPr id="35" name="Text Placeholder 34">
            <a:extLst>
              <a:ext uri="{FF2B5EF4-FFF2-40B4-BE49-F238E27FC236}">
                <a16:creationId xmlns:a16="http://schemas.microsoft.com/office/drawing/2014/main" id="{1982BCC9-60AF-46F4-9F98-66B6A4EECD88}"/>
              </a:ext>
            </a:extLst>
          </p:cNvPr>
          <p:cNvSpPr>
            <a:spLocks noGrp="1"/>
          </p:cNvSpPr>
          <p:nvPr>
            <p:ph type="body" sz="quarter" idx="18" hasCustomPrompt="1"/>
          </p:nvPr>
        </p:nvSpPr>
        <p:spPr>
          <a:xfrm>
            <a:off x="932688" y="3364992"/>
            <a:ext cx="1645920" cy="310896"/>
          </a:xfrm>
        </p:spPr>
        <p:txBody>
          <a:bodyPr>
            <a:noAutofit/>
          </a:bodyPr>
          <a:lstStyle>
            <a:lvl1pPr marL="0" indent="0" algn="ctr">
              <a:buNone/>
              <a:defRPr sz="1400" b="1">
                <a:solidFill>
                  <a:schemeClr val="tx2"/>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TITLE</a:t>
            </a:r>
          </a:p>
        </p:txBody>
      </p:sp>
      <p:sp>
        <p:nvSpPr>
          <p:cNvPr id="37" name="Text Placeholder 36">
            <a:extLst>
              <a:ext uri="{FF2B5EF4-FFF2-40B4-BE49-F238E27FC236}">
                <a16:creationId xmlns:a16="http://schemas.microsoft.com/office/drawing/2014/main" id="{9F8538CE-C709-4E03-BEA0-595C4832887D}"/>
              </a:ext>
            </a:extLst>
          </p:cNvPr>
          <p:cNvSpPr>
            <a:spLocks noGrp="1"/>
          </p:cNvSpPr>
          <p:nvPr>
            <p:ph type="body" sz="quarter" idx="19" hasCustomPrompt="1"/>
          </p:nvPr>
        </p:nvSpPr>
        <p:spPr>
          <a:xfrm>
            <a:off x="933450"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29" name="Online Image Placeholder 28">
            <a:extLst>
              <a:ext uri="{FF2B5EF4-FFF2-40B4-BE49-F238E27FC236}">
                <a16:creationId xmlns:a16="http://schemas.microsoft.com/office/drawing/2014/main" id="{DBF1F06A-E008-4A1F-B15D-8B17A96843C4}"/>
              </a:ext>
            </a:extLst>
          </p:cNvPr>
          <p:cNvSpPr>
            <a:spLocks noGrp="1"/>
          </p:cNvSpPr>
          <p:nvPr>
            <p:ph type="clipArt" sz="quarter" idx="13" hasCustomPrompt="1"/>
          </p:nvPr>
        </p:nvSpPr>
        <p:spPr>
          <a:xfrm>
            <a:off x="3584448" y="2423160"/>
            <a:ext cx="685800" cy="685800"/>
          </a:xfrm>
        </p:spPr>
        <p:txBody>
          <a:bodyPr>
            <a:normAutofit/>
          </a:bodyPr>
          <a:lstStyle>
            <a:lvl1pPr>
              <a:defRPr sz="1000"/>
            </a:lvl1pPr>
          </a:lstStyle>
          <a:p>
            <a:r>
              <a:rPr lang="en-US" dirty="0"/>
              <a:t>Icon</a:t>
            </a:r>
          </a:p>
        </p:txBody>
      </p:sp>
      <p:sp>
        <p:nvSpPr>
          <p:cNvPr id="38" name="Text Placeholder 34">
            <a:extLst>
              <a:ext uri="{FF2B5EF4-FFF2-40B4-BE49-F238E27FC236}">
                <a16:creationId xmlns:a16="http://schemas.microsoft.com/office/drawing/2014/main" id="{22E02583-A68C-461F-A7EA-CCB799FF8CE4}"/>
              </a:ext>
            </a:extLst>
          </p:cNvPr>
          <p:cNvSpPr>
            <a:spLocks noGrp="1"/>
          </p:cNvSpPr>
          <p:nvPr>
            <p:ph type="body" sz="quarter" idx="20" hasCustomPrompt="1"/>
          </p:nvPr>
        </p:nvSpPr>
        <p:spPr>
          <a:xfrm>
            <a:off x="3099816" y="3355848"/>
            <a:ext cx="1645920" cy="310896"/>
          </a:xfrm>
        </p:spPr>
        <p:txBody>
          <a:bodyPr>
            <a:noAutofit/>
          </a:bodyPr>
          <a:lstStyle>
            <a:lvl1pPr marL="0" indent="0" algn="ctr">
              <a:buNone/>
              <a:defRPr sz="1400" b="1">
                <a:solidFill>
                  <a:schemeClr val="accent1"/>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TITLE</a:t>
            </a:r>
          </a:p>
        </p:txBody>
      </p:sp>
      <p:sp>
        <p:nvSpPr>
          <p:cNvPr id="39" name="Text Placeholder 36">
            <a:extLst>
              <a:ext uri="{FF2B5EF4-FFF2-40B4-BE49-F238E27FC236}">
                <a16:creationId xmlns:a16="http://schemas.microsoft.com/office/drawing/2014/main" id="{28AFEAEF-5DBC-4899-A91D-67ACF62EE8EE}"/>
              </a:ext>
            </a:extLst>
          </p:cNvPr>
          <p:cNvSpPr>
            <a:spLocks noGrp="1"/>
          </p:cNvSpPr>
          <p:nvPr>
            <p:ph type="body" sz="quarter" idx="21" hasCustomPrompt="1"/>
          </p:nvPr>
        </p:nvSpPr>
        <p:spPr>
          <a:xfrm>
            <a:off x="3099816"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31" name="Online Image Placeholder 28">
            <a:extLst>
              <a:ext uri="{FF2B5EF4-FFF2-40B4-BE49-F238E27FC236}">
                <a16:creationId xmlns:a16="http://schemas.microsoft.com/office/drawing/2014/main" id="{4E80734C-00E1-4859-9CBC-72F685ED3ECA}"/>
              </a:ext>
            </a:extLst>
          </p:cNvPr>
          <p:cNvSpPr>
            <a:spLocks noGrp="1"/>
          </p:cNvSpPr>
          <p:nvPr>
            <p:ph type="clipArt" sz="quarter" idx="15" hasCustomPrompt="1"/>
          </p:nvPr>
        </p:nvSpPr>
        <p:spPr>
          <a:xfrm>
            <a:off x="5751576" y="2423160"/>
            <a:ext cx="685800" cy="685800"/>
          </a:xfrm>
        </p:spPr>
        <p:txBody>
          <a:bodyPr>
            <a:normAutofit/>
          </a:bodyPr>
          <a:lstStyle>
            <a:lvl1pPr>
              <a:defRPr sz="1000"/>
            </a:lvl1pPr>
          </a:lstStyle>
          <a:p>
            <a:r>
              <a:rPr lang="en-US" dirty="0"/>
              <a:t>Icon</a:t>
            </a:r>
          </a:p>
        </p:txBody>
      </p:sp>
      <p:sp>
        <p:nvSpPr>
          <p:cNvPr id="40" name="Text Placeholder 34">
            <a:extLst>
              <a:ext uri="{FF2B5EF4-FFF2-40B4-BE49-F238E27FC236}">
                <a16:creationId xmlns:a16="http://schemas.microsoft.com/office/drawing/2014/main" id="{2BCDF99A-2A2D-450C-A2EC-855BF8CF3461}"/>
              </a:ext>
            </a:extLst>
          </p:cNvPr>
          <p:cNvSpPr>
            <a:spLocks noGrp="1"/>
          </p:cNvSpPr>
          <p:nvPr>
            <p:ph type="body" sz="quarter" idx="22" hasCustomPrompt="1"/>
          </p:nvPr>
        </p:nvSpPr>
        <p:spPr>
          <a:xfrm>
            <a:off x="5266944" y="3355848"/>
            <a:ext cx="1645920" cy="310896"/>
          </a:xfrm>
        </p:spPr>
        <p:txBody>
          <a:bodyPr>
            <a:noAutofit/>
          </a:bodyPr>
          <a:lstStyle>
            <a:lvl1pPr marL="0" indent="0" algn="ctr">
              <a:buNone/>
              <a:defRPr sz="1400" b="1">
                <a:solidFill>
                  <a:schemeClr val="accent4">
                    <a:lumMod val="75000"/>
                  </a:schemeClr>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TITLE</a:t>
            </a:r>
          </a:p>
        </p:txBody>
      </p:sp>
      <p:sp>
        <p:nvSpPr>
          <p:cNvPr id="41" name="Text Placeholder 36">
            <a:extLst>
              <a:ext uri="{FF2B5EF4-FFF2-40B4-BE49-F238E27FC236}">
                <a16:creationId xmlns:a16="http://schemas.microsoft.com/office/drawing/2014/main" id="{F9B9826B-7B62-4748-A213-35BC39ABA1B0}"/>
              </a:ext>
            </a:extLst>
          </p:cNvPr>
          <p:cNvSpPr>
            <a:spLocks noGrp="1"/>
          </p:cNvSpPr>
          <p:nvPr>
            <p:ph type="body" sz="quarter" idx="23" hasCustomPrompt="1"/>
          </p:nvPr>
        </p:nvSpPr>
        <p:spPr>
          <a:xfrm>
            <a:off x="5266944"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32" name="Online Image Placeholder 28">
            <a:extLst>
              <a:ext uri="{FF2B5EF4-FFF2-40B4-BE49-F238E27FC236}">
                <a16:creationId xmlns:a16="http://schemas.microsoft.com/office/drawing/2014/main" id="{A4C3FC1B-B692-43CB-A148-E1C8F5215715}"/>
              </a:ext>
            </a:extLst>
          </p:cNvPr>
          <p:cNvSpPr>
            <a:spLocks noGrp="1"/>
          </p:cNvSpPr>
          <p:nvPr>
            <p:ph type="clipArt" sz="quarter" idx="16" hasCustomPrompt="1"/>
          </p:nvPr>
        </p:nvSpPr>
        <p:spPr>
          <a:xfrm>
            <a:off x="7964424" y="2459736"/>
            <a:ext cx="685800" cy="685800"/>
          </a:xfrm>
        </p:spPr>
        <p:txBody>
          <a:bodyPr>
            <a:normAutofit/>
          </a:bodyPr>
          <a:lstStyle>
            <a:lvl1pPr>
              <a:defRPr sz="1000"/>
            </a:lvl1pPr>
          </a:lstStyle>
          <a:p>
            <a:r>
              <a:rPr lang="en-US" dirty="0"/>
              <a:t>Icon</a:t>
            </a:r>
          </a:p>
        </p:txBody>
      </p:sp>
      <p:sp>
        <p:nvSpPr>
          <p:cNvPr id="42" name="Text Placeholder 34">
            <a:extLst>
              <a:ext uri="{FF2B5EF4-FFF2-40B4-BE49-F238E27FC236}">
                <a16:creationId xmlns:a16="http://schemas.microsoft.com/office/drawing/2014/main" id="{6F67F147-F73B-41A8-BDE9-C0362A2496D1}"/>
              </a:ext>
            </a:extLst>
          </p:cNvPr>
          <p:cNvSpPr>
            <a:spLocks noGrp="1"/>
          </p:cNvSpPr>
          <p:nvPr>
            <p:ph type="body" sz="quarter" idx="24" hasCustomPrompt="1"/>
          </p:nvPr>
        </p:nvSpPr>
        <p:spPr>
          <a:xfrm>
            <a:off x="7443216" y="3355848"/>
            <a:ext cx="1645920" cy="310896"/>
          </a:xfrm>
        </p:spPr>
        <p:txBody>
          <a:bodyPr>
            <a:noAutofit/>
          </a:bodyPr>
          <a:lstStyle>
            <a:lvl1pPr marL="0" indent="0" algn="ctr">
              <a:buNone/>
              <a:defRPr sz="1400" b="1">
                <a:solidFill>
                  <a:schemeClr val="accent3">
                    <a:lumMod val="75000"/>
                  </a:schemeClr>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TITLE</a:t>
            </a:r>
          </a:p>
        </p:txBody>
      </p:sp>
      <p:sp>
        <p:nvSpPr>
          <p:cNvPr id="43" name="Text Placeholder 36">
            <a:extLst>
              <a:ext uri="{FF2B5EF4-FFF2-40B4-BE49-F238E27FC236}">
                <a16:creationId xmlns:a16="http://schemas.microsoft.com/office/drawing/2014/main" id="{05CCB676-6291-4B66-8B0C-D2807FFDC06A}"/>
              </a:ext>
            </a:extLst>
          </p:cNvPr>
          <p:cNvSpPr>
            <a:spLocks noGrp="1"/>
          </p:cNvSpPr>
          <p:nvPr>
            <p:ph type="body" sz="quarter" idx="25" hasCustomPrompt="1"/>
          </p:nvPr>
        </p:nvSpPr>
        <p:spPr>
          <a:xfrm>
            <a:off x="7443216"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33" name="Online Image Placeholder 28">
            <a:extLst>
              <a:ext uri="{FF2B5EF4-FFF2-40B4-BE49-F238E27FC236}">
                <a16:creationId xmlns:a16="http://schemas.microsoft.com/office/drawing/2014/main" id="{FE385F6E-CA59-470E-B2EE-A9275BD02513}"/>
              </a:ext>
            </a:extLst>
          </p:cNvPr>
          <p:cNvSpPr>
            <a:spLocks noGrp="1"/>
          </p:cNvSpPr>
          <p:nvPr>
            <p:ph type="clipArt" sz="quarter" idx="17" hasCustomPrompt="1"/>
          </p:nvPr>
        </p:nvSpPr>
        <p:spPr>
          <a:xfrm>
            <a:off x="10085832" y="2459736"/>
            <a:ext cx="685800" cy="685800"/>
          </a:xfrm>
        </p:spPr>
        <p:txBody>
          <a:bodyPr>
            <a:normAutofit/>
          </a:bodyPr>
          <a:lstStyle>
            <a:lvl1pPr>
              <a:defRPr sz="1000"/>
            </a:lvl1pPr>
          </a:lstStyle>
          <a:p>
            <a:r>
              <a:rPr lang="en-US" dirty="0"/>
              <a:t>Icon</a:t>
            </a:r>
          </a:p>
        </p:txBody>
      </p:sp>
      <p:sp>
        <p:nvSpPr>
          <p:cNvPr id="44" name="Text Placeholder 34">
            <a:extLst>
              <a:ext uri="{FF2B5EF4-FFF2-40B4-BE49-F238E27FC236}">
                <a16:creationId xmlns:a16="http://schemas.microsoft.com/office/drawing/2014/main" id="{ED597C6A-309C-4388-AD51-3CA4C7D32298}"/>
              </a:ext>
            </a:extLst>
          </p:cNvPr>
          <p:cNvSpPr>
            <a:spLocks noGrp="1"/>
          </p:cNvSpPr>
          <p:nvPr>
            <p:ph type="body" sz="quarter" idx="26" hasCustomPrompt="1"/>
          </p:nvPr>
        </p:nvSpPr>
        <p:spPr>
          <a:xfrm>
            <a:off x="9610344" y="3359348"/>
            <a:ext cx="1645920" cy="310896"/>
          </a:xfrm>
        </p:spPr>
        <p:txBody>
          <a:bodyPr>
            <a:noAutofit/>
          </a:bodyPr>
          <a:lstStyle>
            <a:lvl1pPr marL="0" indent="0" algn="ctr">
              <a:buNone/>
              <a:defRPr sz="1400" b="1">
                <a:solidFill>
                  <a:schemeClr val="accent6"/>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TITLE</a:t>
            </a:r>
          </a:p>
        </p:txBody>
      </p:sp>
      <p:sp>
        <p:nvSpPr>
          <p:cNvPr id="45" name="Text Placeholder 36">
            <a:extLst>
              <a:ext uri="{FF2B5EF4-FFF2-40B4-BE49-F238E27FC236}">
                <a16:creationId xmlns:a16="http://schemas.microsoft.com/office/drawing/2014/main" id="{4FAEDD7A-7EFF-4683-B485-0E7C891E8465}"/>
              </a:ext>
            </a:extLst>
          </p:cNvPr>
          <p:cNvSpPr>
            <a:spLocks noGrp="1"/>
          </p:cNvSpPr>
          <p:nvPr>
            <p:ph type="body" sz="quarter" idx="27" hasCustomPrompt="1"/>
          </p:nvPr>
        </p:nvSpPr>
        <p:spPr>
          <a:xfrm>
            <a:off x="9610344"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278656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a:normAutofit/>
          </a:bodyPr>
          <a:lstStyle>
            <a:lvl1pPr>
              <a:defRPr sz="3000"/>
            </a:lvl1pPr>
          </a:lstStyle>
          <a:p>
            <a:r>
              <a:rPr lang="en-US"/>
              <a:t>Click to edit Master title style</a:t>
            </a:r>
            <a:endParaRPr lang="en-US" dirty="0"/>
          </a:p>
        </p:txBody>
      </p:sp>
      <p:grpSp>
        <p:nvGrpSpPr>
          <p:cNvPr id="6" name="Bottom Right">
            <a:extLst>
              <a:ext uri="{FF2B5EF4-FFF2-40B4-BE49-F238E27FC236}">
                <a16:creationId xmlns:a16="http://schemas.microsoft.com/office/drawing/2014/main" id="{3F4EA131-028B-4E70-968A-F18FD27D3639}"/>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7" name="Graphic 157">
              <a:extLst>
                <a:ext uri="{FF2B5EF4-FFF2-40B4-BE49-F238E27FC236}">
                  <a16:creationId xmlns:a16="http://schemas.microsoft.com/office/drawing/2014/main" id="{35B6ADC5-2993-4C95-8FC0-E843BACAED1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0" name="Freeform: Shape 25">
                <a:extLst>
                  <a:ext uri="{FF2B5EF4-FFF2-40B4-BE49-F238E27FC236}">
                    <a16:creationId xmlns:a16="http://schemas.microsoft.com/office/drawing/2014/main"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1" name="Freeform: Shape 26">
                <a:extLst>
                  <a:ext uri="{FF2B5EF4-FFF2-40B4-BE49-F238E27FC236}">
                    <a16:creationId xmlns:a16="http://schemas.microsoft.com/office/drawing/2014/main"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2" name="Freeform: Shape 30">
                <a:extLst>
                  <a:ext uri="{FF2B5EF4-FFF2-40B4-BE49-F238E27FC236}">
                    <a16:creationId xmlns:a16="http://schemas.microsoft.com/office/drawing/2014/main"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3" name="Freeform: Shape 31">
                <a:extLst>
                  <a:ext uri="{FF2B5EF4-FFF2-40B4-BE49-F238E27FC236}">
                    <a16:creationId xmlns:a16="http://schemas.microsoft.com/office/drawing/2014/main"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4" name="Freeform: Shape 32">
                <a:extLst>
                  <a:ext uri="{FF2B5EF4-FFF2-40B4-BE49-F238E27FC236}">
                    <a16:creationId xmlns:a16="http://schemas.microsoft.com/office/drawing/2014/main"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5" name="Freeform: Shape 36">
                <a:extLst>
                  <a:ext uri="{FF2B5EF4-FFF2-40B4-BE49-F238E27FC236}">
                    <a16:creationId xmlns:a16="http://schemas.microsoft.com/office/drawing/2014/main"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8" name="Freeform: Shape 23">
              <a:extLst>
                <a:ext uri="{FF2B5EF4-FFF2-40B4-BE49-F238E27FC236}">
                  <a16:creationId xmlns:a16="http://schemas.microsoft.com/office/drawing/2014/main" id="{85043687-D36C-4351-BB73-5FD8143B193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cxnSp>
        <p:nvCxnSpPr>
          <p:cNvPr id="17" name="Straight Connector 16">
            <a:extLst>
              <a:ext uri="{FF2B5EF4-FFF2-40B4-BE49-F238E27FC236}">
                <a16:creationId xmlns:a16="http://schemas.microsoft.com/office/drawing/2014/main" id="{63BA1E84-270B-4FFF-AE2D-1118555EA543}"/>
              </a:ext>
              <a:ext uri="{C183D7F6-B498-43B3-948B-1728B52AA6E4}">
                <adec:decorative xmlns:adec="http://schemas.microsoft.com/office/drawing/2017/decorative" val="1"/>
              </a:ext>
            </a:extLst>
          </p:cNvPr>
          <p:cNvCxnSpPr>
            <a:cxnSpLocks/>
          </p:cNvCxnSpPr>
          <p:nvPr userDrawn="1"/>
        </p:nvCxnSpPr>
        <p:spPr>
          <a:xfrm>
            <a:off x="838200" y="3492029"/>
            <a:ext cx="1045824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F276568E-688A-4E48-A2E2-309074BB84F4}"/>
              </a:ext>
            </a:extLst>
          </p:cNvPr>
          <p:cNvSpPr>
            <a:spLocks noGrp="1"/>
          </p:cNvSpPr>
          <p:nvPr>
            <p:ph type="body" sz="quarter" idx="13" hasCustomPrompt="1"/>
          </p:nvPr>
        </p:nvSpPr>
        <p:spPr>
          <a:xfrm>
            <a:off x="841248" y="233172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22" name="Text Placeholder 18">
            <a:extLst>
              <a:ext uri="{FF2B5EF4-FFF2-40B4-BE49-F238E27FC236}">
                <a16:creationId xmlns:a16="http://schemas.microsoft.com/office/drawing/2014/main" id="{F7B45EFE-7518-4339-BC12-BDB6AE6B455D}"/>
              </a:ext>
            </a:extLst>
          </p:cNvPr>
          <p:cNvSpPr>
            <a:spLocks noGrp="1"/>
          </p:cNvSpPr>
          <p:nvPr>
            <p:ph type="body" sz="quarter" idx="15" hasCustomPrompt="1"/>
          </p:nvPr>
        </p:nvSpPr>
        <p:spPr>
          <a:xfrm>
            <a:off x="4956048" y="233172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24" name="Text Placeholder 18">
            <a:extLst>
              <a:ext uri="{FF2B5EF4-FFF2-40B4-BE49-F238E27FC236}">
                <a16:creationId xmlns:a16="http://schemas.microsoft.com/office/drawing/2014/main" id="{90914F75-CCEE-4A83-B123-C63AEE559134}"/>
              </a:ext>
            </a:extLst>
          </p:cNvPr>
          <p:cNvSpPr>
            <a:spLocks noGrp="1"/>
          </p:cNvSpPr>
          <p:nvPr>
            <p:ph type="body" sz="quarter" idx="17" hasCustomPrompt="1"/>
          </p:nvPr>
        </p:nvSpPr>
        <p:spPr>
          <a:xfrm>
            <a:off x="9061704" y="233172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21" name="Text Placeholder 20">
            <a:extLst>
              <a:ext uri="{FF2B5EF4-FFF2-40B4-BE49-F238E27FC236}">
                <a16:creationId xmlns:a16="http://schemas.microsoft.com/office/drawing/2014/main" id="{9F457D21-9E5C-42C3-B963-EB5C573E471B}"/>
              </a:ext>
            </a:extLst>
          </p:cNvPr>
          <p:cNvSpPr>
            <a:spLocks noGrp="1"/>
          </p:cNvSpPr>
          <p:nvPr>
            <p:ph type="body" sz="quarter" idx="14" hasCustomPrompt="1"/>
          </p:nvPr>
        </p:nvSpPr>
        <p:spPr>
          <a:xfrm>
            <a:off x="1069848" y="2825496"/>
            <a:ext cx="1828800" cy="310896"/>
          </a:xfrm>
        </p:spPr>
        <p:txBody>
          <a:bodyPr anchor="ctr" anchorCtr="1">
            <a:noAutofit/>
          </a:bodyPr>
          <a:lstStyle>
            <a:lvl1pPr marL="0" indent="0" algn="ctr">
              <a:buNone/>
              <a:defRPr sz="1400" b="1">
                <a:solidFill>
                  <a:schemeClr val="tx2"/>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ADD TITLE</a:t>
            </a:r>
          </a:p>
        </p:txBody>
      </p:sp>
      <p:sp>
        <p:nvSpPr>
          <p:cNvPr id="23" name="Text Placeholder 20">
            <a:extLst>
              <a:ext uri="{FF2B5EF4-FFF2-40B4-BE49-F238E27FC236}">
                <a16:creationId xmlns:a16="http://schemas.microsoft.com/office/drawing/2014/main" id="{85718815-3BB8-4E88-99D1-02A1711B5F1B}"/>
              </a:ext>
            </a:extLst>
          </p:cNvPr>
          <p:cNvSpPr>
            <a:spLocks noGrp="1"/>
          </p:cNvSpPr>
          <p:nvPr>
            <p:ph type="body" sz="quarter" idx="16" hasCustomPrompt="1"/>
          </p:nvPr>
        </p:nvSpPr>
        <p:spPr>
          <a:xfrm>
            <a:off x="5175504" y="2816352"/>
            <a:ext cx="1828800" cy="310896"/>
          </a:xfrm>
        </p:spPr>
        <p:txBody>
          <a:bodyPr anchor="ctr" anchorCtr="1">
            <a:noAutofit/>
          </a:bodyPr>
          <a:lstStyle>
            <a:lvl1pPr marL="0" indent="0" algn="ctr">
              <a:buNone/>
              <a:defRPr sz="1400" b="1">
                <a:solidFill>
                  <a:schemeClr val="accent3"/>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ADD TITLE</a:t>
            </a:r>
          </a:p>
        </p:txBody>
      </p:sp>
      <p:sp>
        <p:nvSpPr>
          <p:cNvPr id="25" name="Text Placeholder 20">
            <a:extLst>
              <a:ext uri="{FF2B5EF4-FFF2-40B4-BE49-F238E27FC236}">
                <a16:creationId xmlns:a16="http://schemas.microsoft.com/office/drawing/2014/main" id="{A2791BA3-A25E-47AA-BE4F-061E39494562}"/>
              </a:ext>
            </a:extLst>
          </p:cNvPr>
          <p:cNvSpPr>
            <a:spLocks noGrp="1"/>
          </p:cNvSpPr>
          <p:nvPr>
            <p:ph type="body" sz="quarter" idx="18" hasCustomPrompt="1"/>
          </p:nvPr>
        </p:nvSpPr>
        <p:spPr>
          <a:xfrm>
            <a:off x="9281160" y="2825496"/>
            <a:ext cx="1828800" cy="310896"/>
          </a:xfrm>
        </p:spPr>
        <p:txBody>
          <a:bodyPr anchor="ctr" anchorCtr="1">
            <a:noAutofit/>
          </a:bodyPr>
          <a:lstStyle>
            <a:lvl1pPr marL="0" indent="0" algn="ctr">
              <a:buNone/>
              <a:defRPr sz="1400" b="1">
                <a:solidFill>
                  <a:schemeClr val="accent6"/>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ADD TITLE</a:t>
            </a:r>
          </a:p>
        </p:txBody>
      </p:sp>
      <p:sp>
        <p:nvSpPr>
          <p:cNvPr id="27" name="Text Placeholder 20">
            <a:extLst>
              <a:ext uri="{FF2B5EF4-FFF2-40B4-BE49-F238E27FC236}">
                <a16:creationId xmlns:a16="http://schemas.microsoft.com/office/drawing/2014/main" id="{A7F9C1F7-7C6C-4753-971D-57FC507D0C24}"/>
              </a:ext>
            </a:extLst>
          </p:cNvPr>
          <p:cNvSpPr>
            <a:spLocks noGrp="1"/>
          </p:cNvSpPr>
          <p:nvPr>
            <p:ph type="body" sz="quarter" idx="20" hasCustomPrompt="1"/>
          </p:nvPr>
        </p:nvSpPr>
        <p:spPr>
          <a:xfrm>
            <a:off x="3127248" y="3895344"/>
            <a:ext cx="1828800" cy="310896"/>
          </a:xfrm>
        </p:spPr>
        <p:txBody>
          <a:bodyPr anchor="ctr" anchorCtr="1">
            <a:noAutofit/>
          </a:bodyPr>
          <a:lstStyle>
            <a:lvl1pPr marL="0" indent="0" algn="ctr">
              <a:buNone/>
              <a:defRPr sz="1400" b="1">
                <a:solidFill>
                  <a:schemeClr val="accent1"/>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ADD TITLE</a:t>
            </a:r>
          </a:p>
        </p:txBody>
      </p:sp>
      <p:sp>
        <p:nvSpPr>
          <p:cNvPr id="29" name="Text Placeholder 20">
            <a:extLst>
              <a:ext uri="{FF2B5EF4-FFF2-40B4-BE49-F238E27FC236}">
                <a16:creationId xmlns:a16="http://schemas.microsoft.com/office/drawing/2014/main" id="{25B6F234-5859-479D-A644-428DF6706712}"/>
              </a:ext>
            </a:extLst>
          </p:cNvPr>
          <p:cNvSpPr>
            <a:spLocks noGrp="1"/>
          </p:cNvSpPr>
          <p:nvPr>
            <p:ph type="body" sz="quarter" idx="22" hasCustomPrompt="1"/>
          </p:nvPr>
        </p:nvSpPr>
        <p:spPr>
          <a:xfrm>
            <a:off x="7232904" y="3895344"/>
            <a:ext cx="1828800" cy="310896"/>
          </a:xfrm>
        </p:spPr>
        <p:txBody>
          <a:bodyPr anchor="ctr" anchorCtr="1">
            <a:noAutofit/>
          </a:bodyPr>
          <a:lstStyle>
            <a:lvl1pPr marL="0" indent="0" algn="ctr">
              <a:buNone/>
              <a:defRPr sz="1400" b="1">
                <a:solidFill>
                  <a:schemeClr val="accent5"/>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ADD TITLE</a:t>
            </a:r>
          </a:p>
        </p:txBody>
      </p:sp>
      <p:sp>
        <p:nvSpPr>
          <p:cNvPr id="26" name="Text Placeholder 18">
            <a:extLst>
              <a:ext uri="{FF2B5EF4-FFF2-40B4-BE49-F238E27FC236}">
                <a16:creationId xmlns:a16="http://schemas.microsoft.com/office/drawing/2014/main" id="{241AC019-59F4-46A4-A11D-8961BADF3B90}"/>
              </a:ext>
            </a:extLst>
          </p:cNvPr>
          <p:cNvSpPr>
            <a:spLocks noGrp="1"/>
          </p:cNvSpPr>
          <p:nvPr>
            <p:ph type="body" sz="quarter" idx="19" hasCustomPrompt="1"/>
          </p:nvPr>
        </p:nvSpPr>
        <p:spPr>
          <a:xfrm>
            <a:off x="2898648" y="420624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28" name="Text Placeholder 18">
            <a:extLst>
              <a:ext uri="{FF2B5EF4-FFF2-40B4-BE49-F238E27FC236}">
                <a16:creationId xmlns:a16="http://schemas.microsoft.com/office/drawing/2014/main" id="{BDB73453-5E3B-4D0C-A15D-1D4D97053A58}"/>
              </a:ext>
            </a:extLst>
          </p:cNvPr>
          <p:cNvSpPr>
            <a:spLocks noGrp="1"/>
          </p:cNvSpPr>
          <p:nvPr>
            <p:ph type="body" sz="quarter" idx="21" hasCustomPrompt="1"/>
          </p:nvPr>
        </p:nvSpPr>
        <p:spPr>
          <a:xfrm>
            <a:off x="6986016" y="420624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267233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3584448" y="365125"/>
            <a:ext cx="8353426" cy="1325563"/>
          </a:xfrm>
        </p:spPr>
        <p:txBody>
          <a:bodyPr>
            <a:normAutofit/>
          </a:bodyPr>
          <a:lstStyle>
            <a:lvl1pPr>
              <a:defRPr sz="3000" baseline="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9D9DEB19-D619-47AB-BE94-FA3DDA460083}"/>
              </a:ext>
            </a:extLst>
          </p:cNvPr>
          <p:cNvSpPr>
            <a:spLocks noGrp="1"/>
          </p:cNvSpPr>
          <p:nvPr>
            <p:ph type="pic" sz="quarter" idx="13"/>
          </p:nvPr>
        </p:nvSpPr>
        <p:spPr>
          <a:xfrm>
            <a:off x="0" y="0"/>
            <a:ext cx="3044952" cy="6858000"/>
          </a:xfrm>
          <a:solidFill>
            <a:schemeClr val="accent5"/>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3584448" y="1681163"/>
            <a:ext cx="3483864"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3584448" y="2505075"/>
            <a:ext cx="3483864"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7543800" y="1681163"/>
            <a:ext cx="3483864"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7543800" y="2505075"/>
            <a:ext cx="3483864"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940682-7091-4427-B158-074D4A471374}"/>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grpSp>
        <p:nvGrpSpPr>
          <p:cNvPr id="12" name="Bottom Right">
            <a:extLst>
              <a:ext uri="{FF2B5EF4-FFF2-40B4-BE49-F238E27FC236}">
                <a16:creationId xmlns:a16="http://schemas.microsoft.com/office/drawing/2014/main" id="{1667A1E8-3018-4001-B0FE-0B432613216B}"/>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13" name="Graphic 157">
              <a:extLst>
                <a:ext uri="{FF2B5EF4-FFF2-40B4-BE49-F238E27FC236}">
                  <a16:creationId xmlns:a16="http://schemas.microsoft.com/office/drawing/2014/main" id="{5AFF63E6-DC17-46C3-B823-1137AE864902}"/>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5" name="Freeform: Shape 24">
                <a:extLst>
                  <a:ext uri="{FF2B5EF4-FFF2-40B4-BE49-F238E27FC236}">
                    <a16:creationId xmlns:a16="http://schemas.microsoft.com/office/drawing/2014/main" id="{337E26D2-F396-484E-B772-EDD11744E222}"/>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6" name="Freeform: Shape 25">
                <a:extLst>
                  <a:ext uri="{FF2B5EF4-FFF2-40B4-BE49-F238E27FC236}">
                    <a16:creationId xmlns:a16="http://schemas.microsoft.com/office/drawing/2014/main" id="{7BD51612-9C68-492F-8EDA-AC9CD665B42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7" name="Freeform: Shape 26">
                <a:extLst>
                  <a:ext uri="{FF2B5EF4-FFF2-40B4-BE49-F238E27FC236}">
                    <a16:creationId xmlns:a16="http://schemas.microsoft.com/office/drawing/2014/main" id="{E200DEED-F771-4E37-B642-842E84B1043D}"/>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8" name="Freeform: Shape 30">
                <a:extLst>
                  <a:ext uri="{FF2B5EF4-FFF2-40B4-BE49-F238E27FC236}">
                    <a16:creationId xmlns:a16="http://schemas.microsoft.com/office/drawing/2014/main" id="{9BBD781A-81EA-4C52-B45D-365CF3F5138F}"/>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9" name="Freeform: Shape 31">
                <a:extLst>
                  <a:ext uri="{FF2B5EF4-FFF2-40B4-BE49-F238E27FC236}">
                    <a16:creationId xmlns:a16="http://schemas.microsoft.com/office/drawing/2014/main" id="{731704AC-9126-464E-93BF-913A8724D55E}"/>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0" name="Freeform: Shape 32">
                <a:extLst>
                  <a:ext uri="{FF2B5EF4-FFF2-40B4-BE49-F238E27FC236}">
                    <a16:creationId xmlns:a16="http://schemas.microsoft.com/office/drawing/2014/main" id="{E9C4B9D4-017F-48C9-83EE-067D4C23D562}"/>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1" name="Freeform: Shape 36">
                <a:extLst>
                  <a:ext uri="{FF2B5EF4-FFF2-40B4-BE49-F238E27FC236}">
                    <a16:creationId xmlns:a16="http://schemas.microsoft.com/office/drawing/2014/main" id="{A2549C88-4C09-431B-A746-6BB8F330F562}"/>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14" name="Freeform: Shape 23">
              <a:extLst>
                <a:ext uri="{FF2B5EF4-FFF2-40B4-BE49-F238E27FC236}">
                  <a16:creationId xmlns:a16="http://schemas.microsoft.com/office/drawing/2014/main" id="{B09360BE-E702-4312-BDC3-0EE642278E56}"/>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Tree>
    <p:extLst>
      <p:ext uri="{BB962C8B-B14F-4D97-AF65-F5344CB8AC3E}">
        <p14:creationId xmlns:p14="http://schemas.microsoft.com/office/powerpoint/2010/main" val="2303787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3383280" y="365125"/>
            <a:ext cx="8353426" cy="1325563"/>
          </a:xfrm>
        </p:spPr>
        <p:txBody>
          <a:bodyPr/>
          <a:lstStyle>
            <a:lvl1pPr>
              <a:defRPr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3382963" y="1681163"/>
            <a:ext cx="2514600"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3382963" y="2505075"/>
            <a:ext cx="2514600"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6330156" y="1681163"/>
            <a:ext cx="2514600"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334125" y="2505075"/>
            <a:ext cx="2514600"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a:extLst>
              <a:ext uri="{FF2B5EF4-FFF2-40B4-BE49-F238E27FC236}">
                <a16:creationId xmlns:a16="http://schemas.microsoft.com/office/drawing/2014/main" id="{D05BF5CB-E607-49B6-8E54-0228DEF8D73E}"/>
              </a:ext>
            </a:extLst>
          </p:cNvPr>
          <p:cNvSpPr>
            <a:spLocks noGrp="1"/>
          </p:cNvSpPr>
          <p:nvPr>
            <p:ph type="body" sz="quarter" idx="14"/>
          </p:nvPr>
        </p:nvSpPr>
        <p:spPr>
          <a:xfrm>
            <a:off x="9277350" y="1700213"/>
            <a:ext cx="2514600"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24901FC4-51BF-47FB-B851-F155DE9683EB}"/>
              </a:ext>
            </a:extLst>
          </p:cNvPr>
          <p:cNvSpPr>
            <a:spLocks noGrp="1"/>
          </p:cNvSpPr>
          <p:nvPr>
            <p:ph sz="quarter" idx="15"/>
          </p:nvPr>
        </p:nvSpPr>
        <p:spPr>
          <a:xfrm>
            <a:off x="9277350" y="2524125"/>
            <a:ext cx="2514600"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940682-7091-4427-B158-074D4A471374}"/>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grpSp>
        <p:nvGrpSpPr>
          <p:cNvPr id="14" name="Top Right">
            <a:extLst>
              <a:ext uri="{FF2B5EF4-FFF2-40B4-BE49-F238E27FC236}">
                <a16:creationId xmlns:a16="http://schemas.microsoft.com/office/drawing/2014/main" id="{5AFEAD74-7425-4451-A543-90F45CAA4785}"/>
              </a:ext>
              <a:ext uri="{C183D7F6-B498-43B3-948B-1728B52AA6E4}">
                <adec:decorative xmlns:adec="http://schemas.microsoft.com/office/drawing/2017/decorative" val="1"/>
              </a:ext>
            </a:extLst>
          </p:cNvPr>
          <p:cNvGrpSpPr/>
          <p:nvPr userDrawn="1"/>
        </p:nvGrpSpPr>
        <p:grpSpPr>
          <a:xfrm>
            <a:off x="10849" y="-1"/>
            <a:ext cx="3877660" cy="5906585"/>
            <a:chOff x="10849" y="-3086"/>
            <a:chExt cx="2198951" cy="3349518"/>
          </a:xfrm>
        </p:grpSpPr>
        <p:sp>
          <p:nvSpPr>
            <p:cNvPr id="15" name="Freeform: Shape 9">
              <a:extLst>
                <a:ext uri="{FF2B5EF4-FFF2-40B4-BE49-F238E27FC236}">
                  <a16:creationId xmlns:a16="http://schemas.microsoft.com/office/drawing/2014/main" id="{A0739BDD-AE24-4A98-99C5-D6619F67A509}"/>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dirty="0">
                <a:solidFill>
                  <a:schemeClr val="tx1">
                    <a:lumMod val="65000"/>
                    <a:lumOff val="35000"/>
                  </a:schemeClr>
                </a:solidFill>
                <a:latin typeface="AvenirNext LT Pro Medium" panose="020B0504020202020204" pitchFamily="34" charset="0"/>
              </a:endParaRPr>
            </a:p>
          </p:txBody>
        </p:sp>
        <p:sp>
          <p:nvSpPr>
            <p:cNvPr id="16" name="Freeform: Shape 10">
              <a:extLst>
                <a:ext uri="{FF2B5EF4-FFF2-40B4-BE49-F238E27FC236}">
                  <a16:creationId xmlns:a16="http://schemas.microsoft.com/office/drawing/2014/main" id="{FEFC06E6-3363-4CDB-B79D-CCF531848BB5}"/>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7" name="Freeform: Shape 11">
              <a:extLst>
                <a:ext uri="{FF2B5EF4-FFF2-40B4-BE49-F238E27FC236}">
                  <a16:creationId xmlns:a16="http://schemas.microsoft.com/office/drawing/2014/main" id="{B90FB7A8-0E58-4D7D-A300-987F589B44E2}"/>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8" name="Freeform: Shape 12">
              <a:extLst>
                <a:ext uri="{FF2B5EF4-FFF2-40B4-BE49-F238E27FC236}">
                  <a16:creationId xmlns:a16="http://schemas.microsoft.com/office/drawing/2014/main" id="{36269E94-7431-4473-8972-931287C80A43}"/>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9" name="Freeform: Shape 13">
              <a:extLst>
                <a:ext uri="{FF2B5EF4-FFF2-40B4-BE49-F238E27FC236}">
                  <a16:creationId xmlns:a16="http://schemas.microsoft.com/office/drawing/2014/main" id="{808D1C61-DD5B-416A-9D5F-C40FD9778392}"/>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20" name="Freeform: Shape 14">
              <a:extLst>
                <a:ext uri="{FF2B5EF4-FFF2-40B4-BE49-F238E27FC236}">
                  <a16:creationId xmlns:a16="http://schemas.microsoft.com/office/drawing/2014/main" id="{94CB37AC-18BA-4C73-AE9D-1EAFBF960AED}"/>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21" name="Freeform: Shape 15">
              <a:extLst>
                <a:ext uri="{FF2B5EF4-FFF2-40B4-BE49-F238E27FC236}">
                  <a16:creationId xmlns:a16="http://schemas.microsoft.com/office/drawing/2014/main" id="{25C8DE62-8360-46F6-B646-7EB8E119A2D4}"/>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22" name="Freeform: Shape 16">
              <a:extLst>
                <a:ext uri="{FF2B5EF4-FFF2-40B4-BE49-F238E27FC236}">
                  <a16:creationId xmlns:a16="http://schemas.microsoft.com/office/drawing/2014/main" id="{57E333B6-C870-4773-862B-65B9C65AF1ED}"/>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grpSp>
    </p:spTree>
    <p:extLst>
      <p:ext uri="{BB962C8B-B14F-4D97-AF65-F5344CB8AC3E}">
        <p14:creationId xmlns:p14="http://schemas.microsoft.com/office/powerpoint/2010/main" val="1662825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6748272" y="401416"/>
            <a:ext cx="4572000" cy="1325563"/>
          </a:xfrm>
        </p:spPr>
        <p:txBody>
          <a:bodyPr anchor="b" anchorCtr="0">
            <a:normAutofit/>
          </a:bodyPr>
          <a:lstStyle>
            <a:lvl1pPr>
              <a:defRPr sz="3000" baseline="0"/>
            </a:lvl1pPr>
          </a:lstStyle>
          <a:p>
            <a:r>
              <a:rPr lang="en-US" dirty="0"/>
              <a:t>CLICK TO EDIT MASTER TITLE STYLE</a:t>
            </a:r>
          </a:p>
        </p:txBody>
      </p:sp>
      <p:sp>
        <p:nvSpPr>
          <p:cNvPr id="7" name="Picture Placeholder 6">
            <a:extLst>
              <a:ext uri="{FF2B5EF4-FFF2-40B4-BE49-F238E27FC236}">
                <a16:creationId xmlns:a16="http://schemas.microsoft.com/office/drawing/2014/main" id="{33713A46-E629-418A-9E89-B20468B63A34}"/>
              </a:ext>
            </a:extLst>
          </p:cNvPr>
          <p:cNvSpPr>
            <a:spLocks noGrp="1"/>
          </p:cNvSpPr>
          <p:nvPr>
            <p:ph type="pic" sz="quarter" idx="11"/>
          </p:nvPr>
        </p:nvSpPr>
        <p:spPr>
          <a:xfrm>
            <a:off x="0" y="0"/>
            <a:ext cx="4059936" cy="6858000"/>
          </a:xfrm>
          <a:solidFill>
            <a:schemeClr val="accent5"/>
          </a:solidFill>
        </p:spPr>
        <p:txBody>
          <a:bodyPr/>
          <a:lstStyle/>
          <a:p>
            <a:r>
              <a:rPr lang="en-US"/>
              <a:t>Click icon to add picture</a:t>
            </a:r>
            <a:endParaRPr lang="en-US" dirty="0"/>
          </a:p>
        </p:txBody>
      </p:sp>
      <p:sp>
        <p:nvSpPr>
          <p:cNvPr id="6" name="Picture Placeholder 6">
            <a:extLst>
              <a:ext uri="{FF2B5EF4-FFF2-40B4-BE49-F238E27FC236}">
                <a16:creationId xmlns:a16="http://schemas.microsoft.com/office/drawing/2014/main" id="{87019F04-21A7-41F6-B916-F4F94E744D3C}"/>
              </a:ext>
            </a:extLst>
          </p:cNvPr>
          <p:cNvSpPr>
            <a:spLocks noGrp="1"/>
          </p:cNvSpPr>
          <p:nvPr>
            <p:ph type="pic" sz="quarter" idx="13"/>
          </p:nvPr>
        </p:nvSpPr>
        <p:spPr>
          <a:xfrm>
            <a:off x="2048256" y="1412748"/>
            <a:ext cx="4041648" cy="4032504"/>
          </a:xfrm>
          <a:solidFill>
            <a:schemeClr val="accent5"/>
          </a:solidFill>
          <a:ln w="101600">
            <a:solidFill>
              <a:schemeClr val="bg1"/>
            </a:solidFill>
          </a:ln>
        </p:spPr>
        <p:txBody>
          <a:bodyPr/>
          <a:lstStyle/>
          <a:p>
            <a:r>
              <a:rPr lang="en-US"/>
              <a:t>Click icon to add picture</a:t>
            </a:r>
            <a:endParaRPr lang="en-US" dirty="0"/>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6748272" y="2084832"/>
            <a:ext cx="4572000" cy="4134993"/>
          </a:xfrm>
        </p:spPr>
        <p:txBody>
          <a:bodyPr>
            <a:normAutofit/>
          </a:bodyPr>
          <a:lstStyle>
            <a:lvl1pPr marL="0" indent="0">
              <a:lnSpc>
                <a:spcPts val="2200"/>
              </a:lnSpc>
              <a:buNone/>
              <a:defRPr sz="16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6">
            <a:extLst>
              <a:ext uri="{FF2B5EF4-FFF2-40B4-BE49-F238E27FC236}">
                <a16:creationId xmlns:a16="http://schemas.microsoft.com/office/drawing/2014/main" id="{60A5D944-41DB-4CFC-97C1-6C7FF8DF373A}"/>
              </a:ext>
            </a:extLst>
          </p:cNvPr>
          <p:cNvSpPr>
            <a:spLocks noGrp="1"/>
          </p:cNvSpPr>
          <p:nvPr>
            <p:ph type="dt" sz="half" idx="14"/>
          </p:nvPr>
        </p:nvSpPr>
        <p:spPr>
          <a:xfrm>
            <a:off x="838200" y="6356350"/>
            <a:ext cx="2743200" cy="365125"/>
          </a:xfrm>
        </p:spPr>
        <p:txBody>
          <a:bodyPr/>
          <a:lstStyle>
            <a:lvl1pPr>
              <a:defRPr>
                <a:solidFill>
                  <a:schemeClr val="bg1"/>
                </a:solidFill>
              </a:defRPr>
            </a:lvl1pPr>
          </a:lstStyle>
          <a:p>
            <a:r>
              <a:rPr lang="en-US" dirty="0"/>
              <a:t>20XX</a:t>
            </a:r>
          </a:p>
        </p:txBody>
      </p:sp>
      <p:sp>
        <p:nvSpPr>
          <p:cNvPr id="11" name="Footer Placeholder 7">
            <a:extLst>
              <a:ext uri="{FF2B5EF4-FFF2-40B4-BE49-F238E27FC236}">
                <a16:creationId xmlns:a16="http://schemas.microsoft.com/office/drawing/2014/main" id="{C52FEBB2-7D11-41E4-8284-A3119240C7F0}"/>
              </a:ext>
            </a:extLst>
          </p:cNvPr>
          <p:cNvSpPr>
            <a:spLocks noGrp="1"/>
          </p:cNvSpPr>
          <p:nvPr>
            <p:ph type="ftr" sz="quarter" idx="15"/>
          </p:nvPr>
        </p:nvSpPr>
        <p:spPr>
          <a:xfrm>
            <a:off x="4038600" y="6356350"/>
            <a:ext cx="4114800" cy="365125"/>
          </a:xfrm>
        </p:spPr>
        <p:txBody>
          <a:bodyPr/>
          <a:lstStyle/>
          <a:p>
            <a:r>
              <a:rPr lang="en-US" dirty="0"/>
              <a:t>Presentation title</a:t>
            </a:r>
          </a:p>
        </p:txBody>
      </p:sp>
      <p:sp>
        <p:nvSpPr>
          <p:cNvPr id="12" name="Slide Number Placeholder 8">
            <a:extLst>
              <a:ext uri="{FF2B5EF4-FFF2-40B4-BE49-F238E27FC236}">
                <a16:creationId xmlns:a16="http://schemas.microsoft.com/office/drawing/2014/main" id="{7D4BD90C-0DE3-488B-B828-BDBF5717EA82}"/>
              </a:ext>
            </a:extLst>
          </p:cNvPr>
          <p:cNvSpPr>
            <a:spLocks noGrp="1"/>
          </p:cNvSpPr>
          <p:nvPr>
            <p:ph type="sldNum" sz="quarter" idx="16"/>
          </p:nvPr>
        </p:nvSpPr>
        <p:spPr>
          <a:xfrm>
            <a:off x="8610600" y="6356350"/>
            <a:ext cx="2743200" cy="365125"/>
          </a:xfr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541581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41248" y="2606040"/>
            <a:ext cx="3924300" cy="1325563"/>
          </a:xfrm>
        </p:spPr>
        <p:txBody>
          <a:bodyPr>
            <a:noAutofit/>
          </a:bodyPr>
          <a:lstStyle>
            <a:lvl1pPr>
              <a:defRPr sz="3600" baseline="0"/>
            </a:lvl1pPr>
          </a:lstStyle>
          <a:p>
            <a:r>
              <a:rPr lang="en-US" dirty="0"/>
              <a:t>CLICK TO EDIT MASTER TITLE STYLE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841248" y="4105656"/>
            <a:ext cx="2552700" cy="2066071"/>
          </a:xfrm>
        </p:spPr>
        <p:txBody>
          <a:bodyPr>
            <a:normAutofit/>
          </a:bodyPr>
          <a:lstStyle>
            <a:lvl1pPr marL="0" indent="0">
              <a:lnSpc>
                <a:spcPts val="2200"/>
              </a:lnSpc>
              <a:buNone/>
              <a:defRPr sz="16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6">
            <a:extLst>
              <a:ext uri="{FF2B5EF4-FFF2-40B4-BE49-F238E27FC236}">
                <a16:creationId xmlns:a16="http://schemas.microsoft.com/office/drawing/2014/main" id="{8B39AA2A-DA2A-4F98-A265-15F8F0D8D450}"/>
              </a:ext>
            </a:extLst>
          </p:cNvPr>
          <p:cNvSpPr>
            <a:spLocks noGrp="1"/>
          </p:cNvSpPr>
          <p:nvPr>
            <p:ph type="dt" sz="half" idx="17"/>
          </p:nvPr>
        </p:nvSpPr>
        <p:spPr>
          <a:xfrm>
            <a:off x="841248" y="6356350"/>
            <a:ext cx="1828800" cy="365125"/>
          </a:xfrm>
        </p:spPr>
        <p:txBody>
          <a:bodyPr/>
          <a:lstStyle/>
          <a:p>
            <a:r>
              <a:rPr lang="en-US" dirty="0"/>
              <a:t>20XX</a:t>
            </a:r>
          </a:p>
        </p:txBody>
      </p:sp>
      <p:sp>
        <p:nvSpPr>
          <p:cNvPr id="13" name="Footer Placeholder 7">
            <a:extLst>
              <a:ext uri="{FF2B5EF4-FFF2-40B4-BE49-F238E27FC236}">
                <a16:creationId xmlns:a16="http://schemas.microsoft.com/office/drawing/2014/main" id="{D4140094-ECC6-407A-A2FF-98257769FD7C}"/>
              </a:ext>
            </a:extLst>
          </p:cNvPr>
          <p:cNvSpPr>
            <a:spLocks noGrp="1"/>
          </p:cNvSpPr>
          <p:nvPr>
            <p:ph type="ftr" sz="quarter" idx="14"/>
          </p:nvPr>
        </p:nvSpPr>
        <p:spPr>
          <a:xfrm>
            <a:off x="3157232" y="6356350"/>
            <a:ext cx="2743200" cy="365125"/>
          </a:xfrm>
        </p:spPr>
        <p:txBody>
          <a:bodyPr/>
          <a:lstStyle>
            <a:lvl1pPr algn="r">
              <a:defRPr/>
            </a:lvl1pPr>
          </a:lstStyle>
          <a:p>
            <a:r>
              <a:rPr lang="en-US" dirty="0"/>
              <a:t>Presentation title</a:t>
            </a:r>
          </a:p>
        </p:txBody>
      </p:sp>
      <p:sp>
        <p:nvSpPr>
          <p:cNvPr id="6" name="Picture Placeholder 6">
            <a:extLst>
              <a:ext uri="{FF2B5EF4-FFF2-40B4-BE49-F238E27FC236}">
                <a16:creationId xmlns:a16="http://schemas.microsoft.com/office/drawing/2014/main" id="{87019F04-21A7-41F6-B916-F4F94E744D3C}"/>
              </a:ext>
            </a:extLst>
          </p:cNvPr>
          <p:cNvSpPr>
            <a:spLocks noGrp="1"/>
          </p:cNvSpPr>
          <p:nvPr>
            <p:ph type="pic" sz="quarter" idx="13"/>
          </p:nvPr>
        </p:nvSpPr>
        <p:spPr>
          <a:xfrm>
            <a:off x="6092952" y="0"/>
            <a:ext cx="6099048" cy="6858000"/>
          </a:xfrm>
          <a:solidFill>
            <a:schemeClr val="accent5"/>
          </a:solidFill>
        </p:spPr>
        <p:txBody>
          <a:bodyPr/>
          <a:lstStyle/>
          <a:p>
            <a:r>
              <a:rPr lang="en-US"/>
              <a:t>Click icon to add picture</a:t>
            </a:r>
            <a:endParaRPr lang="en-US" dirty="0"/>
          </a:p>
        </p:txBody>
      </p:sp>
      <p:sp>
        <p:nvSpPr>
          <p:cNvPr id="11" name="Slide Number Placeholder 8">
            <a:extLst>
              <a:ext uri="{FF2B5EF4-FFF2-40B4-BE49-F238E27FC236}">
                <a16:creationId xmlns:a16="http://schemas.microsoft.com/office/drawing/2014/main" id="{56CC7D2E-562C-4512-9957-8C1B0A06F628}"/>
              </a:ext>
            </a:extLst>
          </p:cNvPr>
          <p:cNvSpPr>
            <a:spLocks noGrp="1"/>
          </p:cNvSpPr>
          <p:nvPr>
            <p:ph type="sldNum" sz="quarter" idx="16"/>
          </p:nvPr>
        </p:nvSpPr>
        <p:spPr>
          <a:xfrm>
            <a:off x="8610600" y="6356350"/>
            <a:ext cx="2743200" cy="365125"/>
          </a:xfrm>
        </p:spPr>
        <p:txBody>
          <a:bodyPr/>
          <a:lstStyle>
            <a:lvl1pPr>
              <a:defRPr>
                <a:solidFill>
                  <a:schemeClr val="bg1"/>
                </a:solidFill>
              </a:defRPr>
            </a:lvl1pPr>
          </a:lstStyle>
          <a:p>
            <a:fld id="{294A09A9-5501-47C1-A89A-A340965A2BE2}" type="slidenum">
              <a:rPr lang="en-US" smtClean="0"/>
              <a:pPr/>
              <a:t>‹#›</a:t>
            </a:fld>
            <a:endParaRPr lang="en-US" dirty="0"/>
          </a:p>
        </p:txBody>
      </p:sp>
      <p:grpSp>
        <p:nvGrpSpPr>
          <p:cNvPr id="14" name="Top Right">
            <a:extLst>
              <a:ext uri="{FF2B5EF4-FFF2-40B4-BE49-F238E27FC236}">
                <a16:creationId xmlns:a16="http://schemas.microsoft.com/office/drawing/2014/main" id="{7DCF5A23-16BE-4FF7-8562-4B9CD64FB2DE}"/>
              </a:ext>
              <a:ext uri="{C183D7F6-B498-43B3-948B-1728B52AA6E4}">
                <adec:decorative xmlns:adec="http://schemas.microsoft.com/office/drawing/2017/decorative" val="1"/>
              </a:ext>
            </a:extLst>
          </p:cNvPr>
          <p:cNvGrpSpPr/>
          <p:nvPr userDrawn="1"/>
        </p:nvGrpSpPr>
        <p:grpSpPr>
          <a:xfrm>
            <a:off x="10850" y="-1"/>
            <a:ext cx="2768446" cy="4486275"/>
            <a:chOff x="10849" y="-3086"/>
            <a:chExt cx="2198951" cy="3349518"/>
          </a:xfrm>
        </p:grpSpPr>
        <p:sp>
          <p:nvSpPr>
            <p:cNvPr id="15" name="Freeform: Shape 9">
              <a:extLst>
                <a:ext uri="{FF2B5EF4-FFF2-40B4-BE49-F238E27FC236}">
                  <a16:creationId xmlns:a16="http://schemas.microsoft.com/office/drawing/2014/main" id="{930E8856-48C1-4FFD-9BC1-360BCDEC04B6}"/>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dirty="0">
                <a:solidFill>
                  <a:schemeClr val="tx1">
                    <a:lumMod val="65000"/>
                    <a:lumOff val="35000"/>
                  </a:schemeClr>
                </a:solidFill>
                <a:latin typeface="AvenirNext LT Pro Medium" panose="020B0504020202020204" pitchFamily="34" charset="0"/>
              </a:endParaRPr>
            </a:p>
          </p:txBody>
        </p:sp>
        <p:sp>
          <p:nvSpPr>
            <p:cNvPr id="16" name="Freeform: Shape 10">
              <a:extLst>
                <a:ext uri="{FF2B5EF4-FFF2-40B4-BE49-F238E27FC236}">
                  <a16:creationId xmlns:a16="http://schemas.microsoft.com/office/drawing/2014/main" id="{0950DAF3-AE2C-43D7-884D-F377394DBC57}"/>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7" name="Freeform: Shape 11">
              <a:extLst>
                <a:ext uri="{FF2B5EF4-FFF2-40B4-BE49-F238E27FC236}">
                  <a16:creationId xmlns:a16="http://schemas.microsoft.com/office/drawing/2014/main" id="{49552E91-169E-43A2-8337-361B09B2ECE1}"/>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8" name="Freeform: Shape 12">
              <a:extLst>
                <a:ext uri="{FF2B5EF4-FFF2-40B4-BE49-F238E27FC236}">
                  <a16:creationId xmlns:a16="http://schemas.microsoft.com/office/drawing/2014/main" id="{4F38336D-53FF-4098-A32C-E01EF18D47C5}"/>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9" name="Freeform: Shape 13">
              <a:extLst>
                <a:ext uri="{FF2B5EF4-FFF2-40B4-BE49-F238E27FC236}">
                  <a16:creationId xmlns:a16="http://schemas.microsoft.com/office/drawing/2014/main" id="{C78446BA-74A6-401A-BC2F-8B0BB17F7E1D}"/>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20" name="Freeform: Shape 14">
              <a:extLst>
                <a:ext uri="{FF2B5EF4-FFF2-40B4-BE49-F238E27FC236}">
                  <a16:creationId xmlns:a16="http://schemas.microsoft.com/office/drawing/2014/main" id="{3C401887-78BB-448B-80F1-C8D99C8F25B4}"/>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21" name="Freeform: Shape 15">
              <a:extLst>
                <a:ext uri="{FF2B5EF4-FFF2-40B4-BE49-F238E27FC236}">
                  <a16:creationId xmlns:a16="http://schemas.microsoft.com/office/drawing/2014/main" id="{44DEADB1-ECC3-4C91-8A42-4B8440DEA49B}"/>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22" name="Freeform: Shape 16">
              <a:extLst>
                <a:ext uri="{FF2B5EF4-FFF2-40B4-BE49-F238E27FC236}">
                  <a16:creationId xmlns:a16="http://schemas.microsoft.com/office/drawing/2014/main" id="{47CC59C4-2B0F-4C73-ABC9-BB2A900B44AB}"/>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grpSp>
    </p:spTree>
    <p:extLst>
      <p:ext uri="{BB962C8B-B14F-4D97-AF65-F5344CB8AC3E}">
        <p14:creationId xmlns:p14="http://schemas.microsoft.com/office/powerpoint/2010/main" val="1959231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F4C3CA-7962-4B8E-8004-FBD88F0EFAF2}"/>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940682-7091-4427-B158-074D4A471374}"/>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C39E44-C8F5-4FD0-8345-FA295CEA603C}"/>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6" name="Rectangle 5">
            <a:extLst>
              <a:ext uri="{FF2B5EF4-FFF2-40B4-BE49-F238E27FC236}">
                <a16:creationId xmlns:a16="http://schemas.microsoft.com/office/drawing/2014/main" id="{858B0A9B-526A-4C0F-9112-3130C41A5DD8}"/>
              </a:ext>
            </a:extLst>
          </p:cNvPr>
          <p:cNvSpPr/>
          <p:nvPr userDrawn="1"/>
        </p:nvSpPr>
        <p:spPr>
          <a:xfrm>
            <a:off x="0" y="7628569"/>
            <a:ext cx="4038600"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60B472D-4A4C-4AF9-86F1-E43C02D1B18D}"/>
              </a:ext>
            </a:extLst>
          </p:cNvPr>
          <p:cNvSpPr/>
          <p:nvPr userDrawn="1"/>
        </p:nvSpPr>
        <p:spPr>
          <a:xfrm>
            <a:off x="4044950" y="7628569"/>
            <a:ext cx="4038600" cy="16459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5B530FA-24B1-40EC-A3FE-19C912C40F2C}"/>
              </a:ext>
            </a:extLst>
          </p:cNvPr>
          <p:cNvSpPr/>
          <p:nvPr userDrawn="1"/>
        </p:nvSpPr>
        <p:spPr>
          <a:xfrm>
            <a:off x="8115300" y="7628569"/>
            <a:ext cx="4038600"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D39AFF2-4D18-4B42-A6B8-58FABF72093B}"/>
              </a:ext>
            </a:extLst>
          </p:cNvPr>
          <p:cNvSpPr/>
          <p:nvPr userDrawn="1"/>
        </p:nvSpPr>
        <p:spPr>
          <a:xfrm>
            <a:off x="0" y="-990138"/>
            <a:ext cx="3047999"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64E7FA2-CE13-4C5E-96C1-770D8B206A7A}"/>
              </a:ext>
            </a:extLst>
          </p:cNvPr>
          <p:cNvSpPr/>
          <p:nvPr userDrawn="1"/>
        </p:nvSpPr>
        <p:spPr>
          <a:xfrm>
            <a:off x="3048001" y="-984316"/>
            <a:ext cx="3047999" cy="164590"/>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67F1754-1A1C-4B4B-96CE-B31AB810622B}"/>
              </a:ext>
            </a:extLst>
          </p:cNvPr>
          <p:cNvSpPr/>
          <p:nvPr userDrawn="1"/>
        </p:nvSpPr>
        <p:spPr>
          <a:xfrm>
            <a:off x="6096000" y="-990138"/>
            <a:ext cx="3047999"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CA747AC-FBCD-401F-85D9-F585917BEF6B}"/>
              </a:ext>
            </a:extLst>
          </p:cNvPr>
          <p:cNvSpPr/>
          <p:nvPr userDrawn="1"/>
        </p:nvSpPr>
        <p:spPr>
          <a:xfrm>
            <a:off x="9143999" y="-989389"/>
            <a:ext cx="3047999" cy="164590"/>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943841-AE0F-41C9-97CC-D11B02495FEA}"/>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Top Right">
            <a:extLst>
              <a:ext uri="{FF2B5EF4-FFF2-40B4-BE49-F238E27FC236}">
                <a16:creationId xmlns:a16="http://schemas.microsoft.com/office/drawing/2014/main" id="{BACCE7B0-8D06-4252-8429-A339167D208C}"/>
              </a:ext>
              <a:ext uri="{C183D7F6-B498-43B3-948B-1728B52AA6E4}">
                <adec:decorative xmlns:adec="http://schemas.microsoft.com/office/drawing/2017/decorative" val="1"/>
              </a:ext>
            </a:extLst>
          </p:cNvPr>
          <p:cNvGrpSpPr/>
          <p:nvPr userDrawn="1"/>
        </p:nvGrpSpPr>
        <p:grpSpPr>
          <a:xfrm rot="10800000">
            <a:off x="1975339" y="2702248"/>
            <a:ext cx="2062373" cy="4155752"/>
            <a:chOff x="10849" y="15178"/>
            <a:chExt cx="2198951" cy="3331254"/>
          </a:xfrm>
        </p:grpSpPr>
        <p:sp>
          <p:nvSpPr>
            <p:cNvPr id="12" name="Freeform: Shape 10">
              <a:extLst>
                <a:ext uri="{FF2B5EF4-FFF2-40B4-BE49-F238E27FC236}">
                  <a16:creationId xmlns:a16="http://schemas.microsoft.com/office/drawing/2014/main" id="{23D7796B-4F31-43D2-9935-135F7251B352}"/>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3" name="Freeform: Shape 11">
              <a:extLst>
                <a:ext uri="{FF2B5EF4-FFF2-40B4-BE49-F238E27FC236}">
                  <a16:creationId xmlns:a16="http://schemas.microsoft.com/office/drawing/2014/main" id="{023B3E92-CF7A-41F8-A5D4-FDD8C26708DC}"/>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4" name="Freeform: Shape 12">
              <a:extLst>
                <a:ext uri="{FF2B5EF4-FFF2-40B4-BE49-F238E27FC236}">
                  <a16:creationId xmlns:a16="http://schemas.microsoft.com/office/drawing/2014/main" id="{2194F273-6079-4D58-A510-0EBF4227520D}"/>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5" name="Freeform: Shape 13">
              <a:extLst>
                <a:ext uri="{FF2B5EF4-FFF2-40B4-BE49-F238E27FC236}">
                  <a16:creationId xmlns:a16="http://schemas.microsoft.com/office/drawing/2014/main" id="{AEC3FE6A-D4E9-4F9B-B689-9C5BF9326B6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6" name="Freeform: Shape 14">
              <a:extLst>
                <a:ext uri="{FF2B5EF4-FFF2-40B4-BE49-F238E27FC236}">
                  <a16:creationId xmlns:a16="http://schemas.microsoft.com/office/drawing/2014/main" id="{B52D8E87-7BE8-4B9B-B18D-68C99705EECD}"/>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7" name="Freeform: Shape 15">
              <a:extLst>
                <a:ext uri="{FF2B5EF4-FFF2-40B4-BE49-F238E27FC236}">
                  <a16:creationId xmlns:a16="http://schemas.microsoft.com/office/drawing/2014/main" id="{6958AF13-A360-492B-8F33-E0608A11E679}"/>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8" name="Freeform: Shape 16">
              <a:extLst>
                <a:ext uri="{FF2B5EF4-FFF2-40B4-BE49-F238E27FC236}">
                  <a16:creationId xmlns:a16="http://schemas.microsoft.com/office/drawing/2014/main" id="{337AF046-BF07-462B-82F1-2215317CC3A6}"/>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41248" y="381000"/>
            <a:ext cx="2552700" cy="1325563"/>
          </a:xfrm>
        </p:spPr>
        <p:txBody>
          <a:bodyPr>
            <a:noAutofit/>
          </a:bodyPr>
          <a:lstStyle>
            <a:lvl1pPr>
              <a:defRPr sz="3000" baseline="0"/>
            </a:lvl1pPr>
          </a:lstStyle>
          <a:p>
            <a:r>
              <a:rPr lang="en-US" dirty="0"/>
              <a:t>CLICK TO EDIT MASTER TITLE STYLE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841248" y="1789113"/>
            <a:ext cx="2552700" cy="2696918"/>
          </a:xfrm>
        </p:spPr>
        <p:txBody>
          <a:bodyPr>
            <a:normAutofit/>
          </a:bodyPr>
          <a:lstStyle>
            <a:lvl1pPr marL="0" indent="0">
              <a:lnSpc>
                <a:spcPts val="2200"/>
              </a:lnSpc>
              <a:buFont typeface="Arial" panose="020B0604020202020204" pitchFamily="34" charset="0"/>
              <a:buNone/>
              <a:defRPr sz="1600"/>
            </a:lvl1pPr>
            <a:lvl2pPr marL="457200" indent="0">
              <a:lnSpc>
                <a:spcPts val="2200"/>
              </a:lnSpc>
              <a:buFont typeface="Arial" panose="020B0604020202020204" pitchFamily="34" charset="0"/>
              <a:buNone/>
              <a:defRPr sz="1600"/>
            </a:lvl2pPr>
            <a:lvl3pPr marL="914400" indent="0">
              <a:lnSpc>
                <a:spcPts val="2200"/>
              </a:lnSpc>
              <a:buFont typeface="Arial" panose="020B0604020202020204" pitchFamily="34" charset="0"/>
              <a:buNone/>
              <a:defRPr sz="1600"/>
            </a:lvl3pPr>
            <a:lvl4pPr marL="1371600" indent="0">
              <a:lnSpc>
                <a:spcPts val="2200"/>
              </a:lnSpc>
              <a:buFont typeface="Arial" panose="020B0604020202020204" pitchFamily="34" charset="0"/>
              <a:buNone/>
              <a:defRPr sz="1600"/>
            </a:lvl4pPr>
            <a:lvl5pPr marL="1828800" indent="0">
              <a:lnSpc>
                <a:spcPts val="2200"/>
              </a:lnSpc>
              <a:buFont typeface="Arial" panose="020B0604020202020204" pitchFamily="34" charse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6">
            <a:extLst>
              <a:ext uri="{FF2B5EF4-FFF2-40B4-BE49-F238E27FC236}">
                <a16:creationId xmlns:a16="http://schemas.microsoft.com/office/drawing/2014/main" id="{A1F8D2B3-30A8-4B83-A5C0-C99EF8934201}"/>
              </a:ext>
            </a:extLst>
          </p:cNvPr>
          <p:cNvSpPr>
            <a:spLocks noGrp="1"/>
          </p:cNvSpPr>
          <p:nvPr>
            <p:ph type="dt" sz="half" idx="12"/>
          </p:nvPr>
        </p:nvSpPr>
        <p:spPr>
          <a:xfrm>
            <a:off x="838200" y="6356350"/>
            <a:ext cx="2743200" cy="365125"/>
          </a:xfrm>
        </p:spPr>
        <p:txBody>
          <a:bodyPr/>
          <a:lstStyle/>
          <a:p>
            <a:r>
              <a:rPr lang="en-US" dirty="0"/>
              <a:t>20XX</a:t>
            </a:r>
          </a:p>
        </p:txBody>
      </p:sp>
      <p:sp>
        <p:nvSpPr>
          <p:cNvPr id="7" name="Picture Placeholder 6">
            <a:extLst>
              <a:ext uri="{FF2B5EF4-FFF2-40B4-BE49-F238E27FC236}">
                <a16:creationId xmlns:a16="http://schemas.microsoft.com/office/drawing/2014/main" id="{33713A46-E629-418A-9E89-B20468B63A34}"/>
              </a:ext>
            </a:extLst>
          </p:cNvPr>
          <p:cNvSpPr>
            <a:spLocks noGrp="1"/>
          </p:cNvSpPr>
          <p:nvPr>
            <p:ph type="pic" sz="quarter" idx="11"/>
          </p:nvPr>
        </p:nvSpPr>
        <p:spPr>
          <a:xfrm>
            <a:off x="4035552" y="0"/>
            <a:ext cx="8156448" cy="6858000"/>
          </a:xfrm>
          <a:solidFill>
            <a:schemeClr val="accent5"/>
          </a:solidFill>
        </p:spPr>
        <p:txBody>
          <a:bodyPr/>
          <a:lstStyle/>
          <a:p>
            <a:r>
              <a:rPr lang="en-US"/>
              <a:t>Click icon to add picture</a:t>
            </a:r>
            <a:endParaRPr lang="en-US" dirty="0"/>
          </a:p>
        </p:txBody>
      </p:sp>
      <p:sp>
        <p:nvSpPr>
          <p:cNvPr id="8" name="Footer Placeholder 7">
            <a:extLst>
              <a:ext uri="{FF2B5EF4-FFF2-40B4-BE49-F238E27FC236}">
                <a16:creationId xmlns:a16="http://schemas.microsoft.com/office/drawing/2014/main" id="{01027371-9F9C-42B2-9592-42A983992645}"/>
              </a:ext>
            </a:extLst>
          </p:cNvPr>
          <p:cNvSpPr>
            <a:spLocks noGrp="1"/>
          </p:cNvSpPr>
          <p:nvPr>
            <p:ph type="ftr" sz="quarter" idx="13"/>
          </p:nvPr>
        </p:nvSpPr>
        <p:spPr>
          <a:xfrm>
            <a:off x="4038600" y="6356350"/>
            <a:ext cx="4114800" cy="365125"/>
          </a:xfrm>
        </p:spPr>
        <p:txBody>
          <a:bodyPr/>
          <a:lstStyle>
            <a:lvl1pPr>
              <a:defRPr>
                <a:solidFill>
                  <a:schemeClr val="bg1"/>
                </a:solidFill>
              </a:defRPr>
            </a:lvl1pPr>
          </a:lstStyle>
          <a:p>
            <a:r>
              <a:rPr lang="en-US" dirty="0"/>
              <a:t>Presentation title</a:t>
            </a:r>
          </a:p>
        </p:txBody>
      </p:sp>
      <p:sp>
        <p:nvSpPr>
          <p:cNvPr id="10" name="Slide Number Placeholder 8">
            <a:extLst>
              <a:ext uri="{FF2B5EF4-FFF2-40B4-BE49-F238E27FC236}">
                <a16:creationId xmlns:a16="http://schemas.microsoft.com/office/drawing/2014/main" id="{AD277C46-5330-47A5-B42E-8A406D22662D}"/>
              </a:ext>
            </a:extLst>
          </p:cNvPr>
          <p:cNvSpPr>
            <a:spLocks noGrp="1"/>
          </p:cNvSpPr>
          <p:nvPr>
            <p:ph type="sldNum" sz="quarter" idx="14"/>
          </p:nvPr>
        </p:nvSpPr>
        <p:spPr>
          <a:xfrm>
            <a:off x="8610600" y="6356350"/>
            <a:ext cx="2743200"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675446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093048-98A4-4EE6-A653-11BF380C726A}"/>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78930-D0EE-D208-34A6-74BFCB839B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0B34C97-C91B-25D8-3C39-692E77BD01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3416FE78-F75E-BCE8-F702-802FDA46253E}"/>
              </a:ext>
            </a:extLst>
          </p:cNvPr>
          <p:cNvSpPr>
            <a:spLocks noGrp="1"/>
          </p:cNvSpPr>
          <p:nvPr>
            <p:ph type="dt" sz="half" idx="10"/>
          </p:nvPr>
        </p:nvSpPr>
        <p:spPr/>
        <p:txBody>
          <a:bodyPr/>
          <a:lstStyle/>
          <a:p>
            <a:fld id="{A8F9EAAD-30AE-4816-81A6-C07C751C7281}" type="datetimeFigureOut">
              <a:rPr lang="en-CA" smtClean="0"/>
              <a:t>2025-10-11</a:t>
            </a:fld>
            <a:endParaRPr lang="en-CA"/>
          </a:p>
        </p:txBody>
      </p:sp>
      <p:sp>
        <p:nvSpPr>
          <p:cNvPr id="5" name="Footer Placeholder 4">
            <a:extLst>
              <a:ext uri="{FF2B5EF4-FFF2-40B4-BE49-F238E27FC236}">
                <a16:creationId xmlns:a16="http://schemas.microsoft.com/office/drawing/2014/main" id="{A0823046-3300-9B28-D81C-4CCE6367CC3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5B0F4D7-E343-EC07-C861-D109070C36B0}"/>
              </a:ext>
            </a:extLst>
          </p:cNvPr>
          <p:cNvSpPr>
            <a:spLocks noGrp="1"/>
          </p:cNvSpPr>
          <p:nvPr>
            <p:ph type="sldNum" sz="quarter" idx="12"/>
          </p:nvPr>
        </p:nvSpPr>
        <p:spPr/>
        <p:txBody>
          <a:bodyPr/>
          <a:lstStyle/>
          <a:p>
            <a:fld id="{ECFD4AD5-FBED-4644-9219-E0908508068B}" type="slidenum">
              <a:rPr lang="en-CA" smtClean="0"/>
              <a:t>‹#›</a:t>
            </a:fld>
            <a:endParaRPr lang="en-CA"/>
          </a:p>
        </p:txBody>
      </p:sp>
    </p:spTree>
    <p:extLst>
      <p:ext uri="{BB962C8B-B14F-4D97-AF65-F5344CB8AC3E}">
        <p14:creationId xmlns:p14="http://schemas.microsoft.com/office/powerpoint/2010/main" val="3202915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85A5C-1F9D-618A-064B-CE702BC1B0B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93DDB6-245F-57EA-C2DE-BFC3BECEDF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9E92971-3002-957C-7367-78962AF70A0C}"/>
              </a:ext>
            </a:extLst>
          </p:cNvPr>
          <p:cNvSpPr>
            <a:spLocks noGrp="1"/>
          </p:cNvSpPr>
          <p:nvPr>
            <p:ph type="dt" sz="half" idx="10"/>
          </p:nvPr>
        </p:nvSpPr>
        <p:spPr/>
        <p:txBody>
          <a:bodyPr/>
          <a:lstStyle/>
          <a:p>
            <a:fld id="{AC04DB82-206B-417D-9350-9021B38F8475}" type="datetimeFigureOut">
              <a:rPr lang="en-CA" smtClean="0"/>
              <a:t>2025-10-11</a:t>
            </a:fld>
            <a:endParaRPr lang="en-CA"/>
          </a:p>
        </p:txBody>
      </p:sp>
      <p:sp>
        <p:nvSpPr>
          <p:cNvPr id="5" name="Footer Placeholder 4">
            <a:extLst>
              <a:ext uri="{FF2B5EF4-FFF2-40B4-BE49-F238E27FC236}">
                <a16:creationId xmlns:a16="http://schemas.microsoft.com/office/drawing/2014/main" id="{5B2BC2D9-0815-F55F-2779-61C922888EF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E3EB0A7-37A2-625D-4478-D51D7D856D4C}"/>
              </a:ext>
            </a:extLst>
          </p:cNvPr>
          <p:cNvSpPr>
            <a:spLocks noGrp="1"/>
          </p:cNvSpPr>
          <p:nvPr>
            <p:ph type="sldNum" sz="quarter" idx="12"/>
          </p:nvPr>
        </p:nvSpPr>
        <p:spPr/>
        <p:txBody>
          <a:bodyPr/>
          <a:lstStyle/>
          <a:p>
            <a:fld id="{9BCDC607-5BF4-4306-A22B-16E47EE1706F}" type="slidenum">
              <a:rPr lang="en-CA" smtClean="0"/>
              <a:t>‹#›</a:t>
            </a:fld>
            <a:endParaRPr lang="en-CA"/>
          </a:p>
        </p:txBody>
      </p:sp>
    </p:spTree>
    <p:extLst>
      <p:ext uri="{BB962C8B-B14F-4D97-AF65-F5344CB8AC3E}">
        <p14:creationId xmlns:p14="http://schemas.microsoft.com/office/powerpoint/2010/main" val="3923743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Left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E346AB-A3E3-234E-9E26-8B3F3D501852}"/>
              </a:ext>
            </a:extLst>
          </p:cNvPr>
          <p:cNvSpPr/>
          <p:nvPr userDrawn="1"/>
        </p:nvSpPr>
        <p:spPr>
          <a:xfrm>
            <a:off x="5645151" y="290514"/>
            <a:ext cx="946149" cy="34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63" eaLnBrk="1" fontAlgn="auto" hangingPunct="1">
              <a:spcBef>
                <a:spcPts val="0"/>
              </a:spcBef>
              <a:spcAft>
                <a:spcPts val="0"/>
              </a:spcAft>
              <a:defRPr/>
            </a:pPr>
            <a:endParaRPr lang="en-US" sz="675"/>
          </a:p>
        </p:txBody>
      </p:sp>
      <p:sp>
        <p:nvSpPr>
          <p:cNvPr id="2" name="Picture Placeholder 13"/>
          <p:cNvSpPr>
            <a:spLocks noGrp="1"/>
          </p:cNvSpPr>
          <p:nvPr>
            <p:ph type="pic" sz="quarter" idx="13"/>
          </p:nvPr>
        </p:nvSpPr>
        <p:spPr>
          <a:xfrm>
            <a:off x="0" y="0"/>
            <a:ext cx="6101307" cy="6858000"/>
          </a:xfrm>
          <a:effectLst/>
        </p:spPr>
        <p:txBody>
          <a:bodyPr rtlCol="0">
            <a:norm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extLst>
      <p:ext uri="{BB962C8B-B14F-4D97-AF65-F5344CB8AC3E}">
        <p14:creationId xmlns:p14="http://schemas.microsoft.com/office/powerpoint/2010/main" val="300662724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41248" y="381000"/>
            <a:ext cx="4572000" cy="1325563"/>
          </a:xfrm>
        </p:spPr>
        <p:txBody>
          <a:bodyPr>
            <a:normAutofit/>
          </a:bodyPr>
          <a:lstStyle>
            <a:lvl1pPr>
              <a:defRPr sz="3000" baseline="0"/>
            </a:lvl1pPr>
          </a:lstStyle>
          <a:p>
            <a:r>
              <a:rPr lang="en-US" dirty="0"/>
              <a:t>CLICK TO EDIT MASTER TITLE STYLE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841248" y="1789112"/>
            <a:ext cx="4572000" cy="4166519"/>
          </a:xfrm>
        </p:spPr>
        <p:txBody>
          <a:bodyPr>
            <a:normAutofit/>
          </a:bodyPr>
          <a:lstStyle>
            <a:lvl1pPr marL="0" indent="0">
              <a:lnSpc>
                <a:spcPts val="2200"/>
              </a:lnSpc>
              <a:buNone/>
              <a:defRPr sz="16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6">
            <a:extLst>
              <a:ext uri="{FF2B5EF4-FFF2-40B4-BE49-F238E27FC236}">
                <a16:creationId xmlns:a16="http://schemas.microsoft.com/office/drawing/2014/main" id="{1717D704-6E87-4C09-AB8E-78E9D5F73955}"/>
              </a:ext>
            </a:extLst>
          </p:cNvPr>
          <p:cNvSpPr>
            <a:spLocks noGrp="1"/>
          </p:cNvSpPr>
          <p:nvPr>
            <p:ph type="dt" sz="half" idx="12"/>
          </p:nvPr>
        </p:nvSpPr>
        <p:spPr>
          <a:xfrm>
            <a:off x="838200" y="6356350"/>
            <a:ext cx="2743200" cy="365125"/>
          </a:xfrm>
        </p:spPr>
        <p:txBody>
          <a:bodyPr/>
          <a:lstStyle/>
          <a:p>
            <a:r>
              <a:rPr lang="en-US" dirty="0"/>
              <a:t>20XX</a:t>
            </a:r>
          </a:p>
        </p:txBody>
      </p:sp>
      <p:sp>
        <p:nvSpPr>
          <p:cNvPr id="9" name="Picture Placeholder 6">
            <a:extLst>
              <a:ext uri="{FF2B5EF4-FFF2-40B4-BE49-F238E27FC236}">
                <a16:creationId xmlns:a16="http://schemas.microsoft.com/office/drawing/2014/main" id="{6445CE96-5361-47BD-A601-9A41E497963B}"/>
              </a:ext>
            </a:extLst>
          </p:cNvPr>
          <p:cNvSpPr>
            <a:spLocks noGrp="1"/>
          </p:cNvSpPr>
          <p:nvPr>
            <p:ph type="pic" sz="quarter" idx="11"/>
          </p:nvPr>
        </p:nvSpPr>
        <p:spPr>
          <a:xfrm>
            <a:off x="8132064" y="0"/>
            <a:ext cx="4059936" cy="6858000"/>
          </a:xfrm>
          <a:solidFill>
            <a:schemeClr val="accent5"/>
          </a:solidFill>
        </p:spPr>
        <p:txBody>
          <a:bodyPr/>
          <a:lstStyle/>
          <a:p>
            <a:r>
              <a:rPr lang="en-US"/>
              <a:t>Click icon to add picture</a:t>
            </a:r>
            <a:endParaRPr lang="en-US" dirty="0"/>
          </a:p>
        </p:txBody>
      </p:sp>
      <p:sp>
        <p:nvSpPr>
          <p:cNvPr id="13" name="Picture Placeholder 6">
            <a:extLst>
              <a:ext uri="{FF2B5EF4-FFF2-40B4-BE49-F238E27FC236}">
                <a16:creationId xmlns:a16="http://schemas.microsoft.com/office/drawing/2014/main" id="{184B2061-5123-4D27-826E-8B5E6F98AAC6}"/>
              </a:ext>
            </a:extLst>
          </p:cNvPr>
          <p:cNvSpPr>
            <a:spLocks noGrp="1"/>
          </p:cNvSpPr>
          <p:nvPr>
            <p:ph type="pic" sz="quarter" idx="16"/>
          </p:nvPr>
        </p:nvSpPr>
        <p:spPr>
          <a:xfrm>
            <a:off x="6095471" y="1412748"/>
            <a:ext cx="4041648" cy="4032504"/>
          </a:xfrm>
          <a:solidFill>
            <a:schemeClr val="accent5"/>
          </a:solidFill>
          <a:ln w="101600">
            <a:solidFill>
              <a:schemeClr val="bg1"/>
            </a:solidFill>
          </a:ln>
        </p:spPr>
        <p:txBody>
          <a:bodyPr/>
          <a:lstStyle/>
          <a:p>
            <a:r>
              <a:rPr lang="en-US"/>
              <a:t>Click icon to add picture</a:t>
            </a:r>
            <a:endParaRPr lang="en-US" dirty="0"/>
          </a:p>
        </p:txBody>
      </p:sp>
      <p:sp>
        <p:nvSpPr>
          <p:cNvPr id="15" name="Footer Placeholder 7">
            <a:extLst>
              <a:ext uri="{FF2B5EF4-FFF2-40B4-BE49-F238E27FC236}">
                <a16:creationId xmlns:a16="http://schemas.microsoft.com/office/drawing/2014/main" id="{7235C1BB-4D36-4657-8084-ED52E2DBF346}"/>
              </a:ext>
            </a:extLst>
          </p:cNvPr>
          <p:cNvSpPr>
            <a:spLocks noGrp="1"/>
          </p:cNvSpPr>
          <p:nvPr>
            <p:ph type="ftr" sz="quarter" idx="13"/>
          </p:nvPr>
        </p:nvSpPr>
        <p:spPr>
          <a:xfrm>
            <a:off x="4038600" y="6356350"/>
            <a:ext cx="4114800" cy="365125"/>
          </a:xfrm>
        </p:spPr>
        <p:txBody>
          <a:bodyPr/>
          <a:lstStyle>
            <a:lvl1pPr>
              <a:defRPr>
                <a:solidFill>
                  <a:schemeClr val="bg1">
                    <a:lumMod val="50000"/>
                  </a:schemeClr>
                </a:solidFill>
              </a:defRPr>
            </a:lvl1pPr>
          </a:lstStyle>
          <a:p>
            <a:r>
              <a:rPr lang="en-US" dirty="0"/>
              <a:t>Presentation title</a:t>
            </a:r>
          </a:p>
        </p:txBody>
      </p:sp>
      <p:sp>
        <p:nvSpPr>
          <p:cNvPr id="16" name="Slide Number Placeholder 8">
            <a:extLst>
              <a:ext uri="{FF2B5EF4-FFF2-40B4-BE49-F238E27FC236}">
                <a16:creationId xmlns:a16="http://schemas.microsoft.com/office/drawing/2014/main" id="{830BDA30-4954-480D-9CDA-DFEC700B4BAF}"/>
              </a:ext>
            </a:extLst>
          </p:cNvPr>
          <p:cNvSpPr>
            <a:spLocks noGrp="1"/>
          </p:cNvSpPr>
          <p:nvPr>
            <p:ph type="sldNum" sz="quarter" idx="14"/>
          </p:nvPr>
        </p:nvSpPr>
        <p:spPr>
          <a:xfrm>
            <a:off x="8610600" y="6356350"/>
            <a:ext cx="2743200"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43991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A2E8-50A1-4465-AC33-6FAC0E7736E9}"/>
              </a:ext>
            </a:extLst>
          </p:cNvPr>
          <p:cNvSpPr>
            <a:spLocks noGrp="1"/>
          </p:cNvSpPr>
          <p:nvPr>
            <p:ph type="title" hasCustomPrompt="1"/>
          </p:nvPr>
        </p:nvSpPr>
        <p:spPr>
          <a:xfrm>
            <a:off x="831850" y="5074920"/>
            <a:ext cx="10515600" cy="603504"/>
          </a:xfrm>
        </p:spPr>
        <p:txBody>
          <a:bodyPr anchor="b">
            <a:normAutofit/>
          </a:bodyPr>
          <a:lstStyle>
            <a:lvl1pPr algn="ctr">
              <a:defRPr sz="3000" baseline="0"/>
            </a:lvl1pPr>
          </a:lstStyle>
          <a:p>
            <a:r>
              <a:rPr lang="en-US" dirty="0"/>
              <a:t>CLICK TO EDIT MASTER TITLE STYLE</a:t>
            </a:r>
          </a:p>
        </p:txBody>
      </p:sp>
      <p:sp>
        <p:nvSpPr>
          <p:cNvPr id="8" name="Picture Placeholder 7">
            <a:extLst>
              <a:ext uri="{FF2B5EF4-FFF2-40B4-BE49-F238E27FC236}">
                <a16:creationId xmlns:a16="http://schemas.microsoft.com/office/drawing/2014/main" id="{01678D0D-E7C0-4B71-92B6-4809F88B7AF2}"/>
              </a:ext>
            </a:extLst>
          </p:cNvPr>
          <p:cNvSpPr>
            <a:spLocks noGrp="1"/>
          </p:cNvSpPr>
          <p:nvPr>
            <p:ph type="pic" sz="quarter" idx="13"/>
          </p:nvPr>
        </p:nvSpPr>
        <p:spPr>
          <a:xfrm>
            <a:off x="1524" y="0"/>
            <a:ext cx="12188952" cy="4572000"/>
          </a:xfrm>
          <a:solidFill>
            <a:schemeClr val="accent5"/>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1850" y="5742432"/>
            <a:ext cx="10515600" cy="365760"/>
          </a:xfrm>
        </p:spPr>
        <p:txBody>
          <a:bodyPr>
            <a:normAutofit/>
          </a:bodyPr>
          <a:lstStyle>
            <a:lvl1pPr marL="0" indent="0" algn="ctr">
              <a:buNone/>
              <a:defRPr sz="20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p:txBody>
          <a:bodyPr/>
          <a:lstStyle/>
          <a:p>
            <a:fld id="{294A09A9-5501-47C1-A89A-A340965A2BE2}" type="slidenum">
              <a:rPr lang="en-US" smtClean="0"/>
              <a:t>‹#›</a:t>
            </a:fld>
            <a:endParaRPr lang="en-US" dirty="0"/>
          </a:p>
        </p:txBody>
      </p:sp>
      <p:grpSp>
        <p:nvGrpSpPr>
          <p:cNvPr id="19" name="Bottom Right">
            <a:extLst>
              <a:ext uri="{FF2B5EF4-FFF2-40B4-BE49-F238E27FC236}">
                <a16:creationId xmlns:a16="http://schemas.microsoft.com/office/drawing/2014/main" id="{9B4D6141-35CF-451D-BD01-FA735BAA36FD}"/>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20" name="Graphic 157">
              <a:extLst>
                <a:ext uri="{FF2B5EF4-FFF2-40B4-BE49-F238E27FC236}">
                  <a16:creationId xmlns:a16="http://schemas.microsoft.com/office/drawing/2014/main" id="{B322DFCF-90C7-4DBE-B29A-947503AAD199}"/>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22" name="Freeform: Shape 24">
                <a:extLst>
                  <a:ext uri="{FF2B5EF4-FFF2-40B4-BE49-F238E27FC236}">
                    <a16:creationId xmlns:a16="http://schemas.microsoft.com/office/drawing/2014/main" id="{F48A038F-FA3F-4515-8D04-97EF22E65817}"/>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3" name="Freeform: Shape 25">
                <a:extLst>
                  <a:ext uri="{FF2B5EF4-FFF2-40B4-BE49-F238E27FC236}">
                    <a16:creationId xmlns:a16="http://schemas.microsoft.com/office/drawing/2014/main" id="{8155636C-869C-4098-B5E6-7A6B4DB8B61D}"/>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4" name="Freeform: Shape 26">
                <a:extLst>
                  <a:ext uri="{FF2B5EF4-FFF2-40B4-BE49-F238E27FC236}">
                    <a16:creationId xmlns:a16="http://schemas.microsoft.com/office/drawing/2014/main" id="{0E4F1004-DF67-4659-A9F6-7B088CCA24A8}"/>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5" name="Freeform: Shape 30">
                <a:extLst>
                  <a:ext uri="{FF2B5EF4-FFF2-40B4-BE49-F238E27FC236}">
                    <a16:creationId xmlns:a16="http://schemas.microsoft.com/office/drawing/2014/main" id="{DE817514-787F-46B1-BA14-6DC30B01333A}"/>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6" name="Freeform: Shape 31">
                <a:extLst>
                  <a:ext uri="{FF2B5EF4-FFF2-40B4-BE49-F238E27FC236}">
                    <a16:creationId xmlns:a16="http://schemas.microsoft.com/office/drawing/2014/main" id="{19517BB1-651A-4460-87CD-207F8060759D}"/>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7" name="Freeform: Shape 32">
                <a:extLst>
                  <a:ext uri="{FF2B5EF4-FFF2-40B4-BE49-F238E27FC236}">
                    <a16:creationId xmlns:a16="http://schemas.microsoft.com/office/drawing/2014/main" id="{9C651D90-C3D5-4EDB-BE84-CFAF352CB560}"/>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8" name="Freeform: Shape 36">
                <a:extLst>
                  <a:ext uri="{FF2B5EF4-FFF2-40B4-BE49-F238E27FC236}">
                    <a16:creationId xmlns:a16="http://schemas.microsoft.com/office/drawing/2014/main" id="{DD986C4F-FAF9-4E46-AC0A-06859698AD68}"/>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21" name="Freeform: Shape 23">
              <a:extLst>
                <a:ext uri="{FF2B5EF4-FFF2-40B4-BE49-F238E27FC236}">
                  <a16:creationId xmlns:a16="http://schemas.microsoft.com/office/drawing/2014/main" id="{4338AACE-9CB3-4730-AE6B-8898D1E4D952}"/>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Graph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a:normAutofit/>
          </a:bodyPr>
          <a:lstStyle>
            <a:lvl1pPr>
              <a:defRPr sz="3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grpSp>
        <p:nvGrpSpPr>
          <p:cNvPr id="6" name="Bottom Right">
            <a:extLst>
              <a:ext uri="{FF2B5EF4-FFF2-40B4-BE49-F238E27FC236}">
                <a16:creationId xmlns:a16="http://schemas.microsoft.com/office/drawing/2014/main" id="{3F4EA131-028B-4E70-968A-F18FD27D3639}"/>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7" name="Graphic 157">
              <a:extLst>
                <a:ext uri="{FF2B5EF4-FFF2-40B4-BE49-F238E27FC236}">
                  <a16:creationId xmlns:a16="http://schemas.microsoft.com/office/drawing/2014/main" id="{35B6ADC5-2993-4C95-8FC0-E843BACAED1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0" name="Freeform: Shape 25">
                <a:extLst>
                  <a:ext uri="{FF2B5EF4-FFF2-40B4-BE49-F238E27FC236}">
                    <a16:creationId xmlns:a16="http://schemas.microsoft.com/office/drawing/2014/main"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1" name="Freeform: Shape 26">
                <a:extLst>
                  <a:ext uri="{FF2B5EF4-FFF2-40B4-BE49-F238E27FC236}">
                    <a16:creationId xmlns:a16="http://schemas.microsoft.com/office/drawing/2014/main"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2" name="Freeform: Shape 30">
                <a:extLst>
                  <a:ext uri="{FF2B5EF4-FFF2-40B4-BE49-F238E27FC236}">
                    <a16:creationId xmlns:a16="http://schemas.microsoft.com/office/drawing/2014/main"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3" name="Freeform: Shape 31">
                <a:extLst>
                  <a:ext uri="{FF2B5EF4-FFF2-40B4-BE49-F238E27FC236}">
                    <a16:creationId xmlns:a16="http://schemas.microsoft.com/office/drawing/2014/main"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4" name="Freeform: Shape 32">
                <a:extLst>
                  <a:ext uri="{FF2B5EF4-FFF2-40B4-BE49-F238E27FC236}">
                    <a16:creationId xmlns:a16="http://schemas.microsoft.com/office/drawing/2014/main"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5" name="Freeform: Shape 36">
                <a:extLst>
                  <a:ext uri="{FF2B5EF4-FFF2-40B4-BE49-F238E27FC236}">
                    <a16:creationId xmlns:a16="http://schemas.microsoft.com/office/drawing/2014/main"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8" name="Freeform: Shape 23">
              <a:extLst>
                <a:ext uri="{FF2B5EF4-FFF2-40B4-BE49-F238E27FC236}">
                  <a16:creationId xmlns:a16="http://schemas.microsoft.com/office/drawing/2014/main" id="{85043687-D36C-4351-BB73-5FD8143B193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
        <p:nvSpPr>
          <p:cNvPr id="17" name="Content Placeholder 16">
            <a:extLst>
              <a:ext uri="{FF2B5EF4-FFF2-40B4-BE49-F238E27FC236}">
                <a16:creationId xmlns:a16="http://schemas.microsoft.com/office/drawing/2014/main" id="{FE96B313-012D-4870-B065-8F7E74251B27}"/>
              </a:ext>
            </a:extLst>
          </p:cNvPr>
          <p:cNvSpPr>
            <a:spLocks noGrp="1"/>
          </p:cNvSpPr>
          <p:nvPr>
            <p:ph sz="quarter" idx="13"/>
          </p:nvPr>
        </p:nvSpPr>
        <p:spPr>
          <a:xfrm>
            <a:off x="828964" y="1829525"/>
            <a:ext cx="10505786" cy="4337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6947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a:normAutofit/>
          </a:bodyPr>
          <a:lstStyle>
            <a:lvl1pPr>
              <a:defRPr sz="3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grpSp>
        <p:nvGrpSpPr>
          <p:cNvPr id="6" name="Bottom Right">
            <a:extLst>
              <a:ext uri="{FF2B5EF4-FFF2-40B4-BE49-F238E27FC236}">
                <a16:creationId xmlns:a16="http://schemas.microsoft.com/office/drawing/2014/main" id="{3F4EA131-028B-4E70-968A-F18FD27D3639}"/>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7" name="Graphic 157">
              <a:extLst>
                <a:ext uri="{FF2B5EF4-FFF2-40B4-BE49-F238E27FC236}">
                  <a16:creationId xmlns:a16="http://schemas.microsoft.com/office/drawing/2014/main" id="{35B6ADC5-2993-4C95-8FC0-E843BACAED1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0" name="Freeform: Shape 25">
                <a:extLst>
                  <a:ext uri="{FF2B5EF4-FFF2-40B4-BE49-F238E27FC236}">
                    <a16:creationId xmlns:a16="http://schemas.microsoft.com/office/drawing/2014/main"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1" name="Freeform: Shape 26">
                <a:extLst>
                  <a:ext uri="{FF2B5EF4-FFF2-40B4-BE49-F238E27FC236}">
                    <a16:creationId xmlns:a16="http://schemas.microsoft.com/office/drawing/2014/main"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2" name="Freeform: Shape 30">
                <a:extLst>
                  <a:ext uri="{FF2B5EF4-FFF2-40B4-BE49-F238E27FC236}">
                    <a16:creationId xmlns:a16="http://schemas.microsoft.com/office/drawing/2014/main"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3" name="Freeform: Shape 31">
                <a:extLst>
                  <a:ext uri="{FF2B5EF4-FFF2-40B4-BE49-F238E27FC236}">
                    <a16:creationId xmlns:a16="http://schemas.microsoft.com/office/drawing/2014/main"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4" name="Freeform: Shape 32">
                <a:extLst>
                  <a:ext uri="{FF2B5EF4-FFF2-40B4-BE49-F238E27FC236}">
                    <a16:creationId xmlns:a16="http://schemas.microsoft.com/office/drawing/2014/main"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5" name="Freeform: Shape 36">
                <a:extLst>
                  <a:ext uri="{FF2B5EF4-FFF2-40B4-BE49-F238E27FC236}">
                    <a16:creationId xmlns:a16="http://schemas.microsoft.com/office/drawing/2014/main"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8" name="Freeform: Shape 23">
              <a:extLst>
                <a:ext uri="{FF2B5EF4-FFF2-40B4-BE49-F238E27FC236}">
                  <a16:creationId xmlns:a16="http://schemas.microsoft.com/office/drawing/2014/main" id="{85043687-D36C-4351-BB73-5FD8143B193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
        <p:nvSpPr>
          <p:cNvPr id="17" name="Content Placeholder 16">
            <a:extLst>
              <a:ext uri="{FF2B5EF4-FFF2-40B4-BE49-F238E27FC236}">
                <a16:creationId xmlns:a16="http://schemas.microsoft.com/office/drawing/2014/main" id="{B9360AE7-EA24-46DC-9539-F79F9E58EEFF}"/>
              </a:ext>
            </a:extLst>
          </p:cNvPr>
          <p:cNvSpPr>
            <a:spLocks noGrp="1"/>
          </p:cNvSpPr>
          <p:nvPr>
            <p:ph sz="quarter" idx="13"/>
          </p:nvPr>
        </p:nvSpPr>
        <p:spPr>
          <a:xfrm>
            <a:off x="828964" y="2060002"/>
            <a:ext cx="10515311" cy="3280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0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6784848" y="1719072"/>
            <a:ext cx="4709160" cy="2926080"/>
          </a:xfrm>
        </p:spPr>
        <p:txBody>
          <a:bodyPr anchor="b" anchorCtr="0">
            <a:normAutofit/>
          </a:bodyPr>
          <a:lstStyle>
            <a:lvl1pPr>
              <a:lnSpc>
                <a:spcPts val="4000"/>
              </a:lnSpc>
              <a:defRPr sz="2800" spc="20" baseline="0">
                <a:latin typeface="+mn-lt"/>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238A46BD-7BF9-45FF-8B9B-6269F3313EA1}"/>
              </a:ext>
            </a:extLst>
          </p:cNvPr>
          <p:cNvSpPr>
            <a:spLocks noGrp="1"/>
          </p:cNvSpPr>
          <p:nvPr>
            <p:ph type="pic" sz="quarter" idx="13"/>
          </p:nvPr>
        </p:nvSpPr>
        <p:spPr>
          <a:xfrm>
            <a:off x="0" y="0"/>
            <a:ext cx="6099048" cy="6858000"/>
          </a:xfrm>
          <a:solidFill>
            <a:schemeClr val="accent5"/>
          </a:solidFill>
        </p:spPr>
        <p:txBody>
          <a:bodyPr/>
          <a:lstStyle/>
          <a:p>
            <a:r>
              <a:rPr lang="en-US"/>
              <a:t>Click icon to add picture</a:t>
            </a:r>
            <a:endParaRPr lang="en-US" dirty="0"/>
          </a:p>
        </p:txBody>
      </p:sp>
      <p:sp>
        <p:nvSpPr>
          <p:cNvPr id="10" name="Text Placeholder 9">
            <a:extLst>
              <a:ext uri="{FF2B5EF4-FFF2-40B4-BE49-F238E27FC236}">
                <a16:creationId xmlns:a16="http://schemas.microsoft.com/office/drawing/2014/main" id="{F7320F30-F8B4-4ECD-B95C-9CEA2FB06F18}"/>
              </a:ext>
            </a:extLst>
          </p:cNvPr>
          <p:cNvSpPr>
            <a:spLocks noGrp="1"/>
          </p:cNvSpPr>
          <p:nvPr>
            <p:ph type="body" sz="quarter" idx="15"/>
          </p:nvPr>
        </p:nvSpPr>
        <p:spPr>
          <a:xfrm>
            <a:off x="6784848" y="4864608"/>
            <a:ext cx="4709160" cy="365760"/>
          </a:xfrm>
        </p:spPr>
        <p:txBody>
          <a:bodyPr>
            <a:normAutofit/>
          </a:bodyPr>
          <a:lstStyle>
            <a:lvl1pPr marL="0" indent="0">
              <a:lnSpc>
                <a:spcPts val="2000"/>
              </a:lnSpc>
              <a:buNone/>
              <a:defRPr sz="1600">
                <a:solidFill>
                  <a:schemeClr val="bg1">
                    <a:lumMod val="50000"/>
                  </a:schemeClr>
                </a:solidFill>
                <a:latin typeface="+mj-lt"/>
              </a:defRPr>
            </a:lvl1pPr>
            <a:lvl2pPr marL="457200" indent="0">
              <a:lnSpc>
                <a:spcPts val="2000"/>
              </a:lnSpc>
              <a:buNone/>
              <a:defRPr sz="1800">
                <a:solidFill>
                  <a:schemeClr val="bg1">
                    <a:lumMod val="50000"/>
                  </a:schemeClr>
                </a:solidFill>
                <a:latin typeface="+mj-lt"/>
              </a:defRPr>
            </a:lvl2pPr>
            <a:lvl3pPr marL="914400" indent="0">
              <a:lnSpc>
                <a:spcPts val="2000"/>
              </a:lnSpc>
              <a:buNone/>
              <a:defRPr sz="1800">
                <a:solidFill>
                  <a:schemeClr val="bg1">
                    <a:lumMod val="50000"/>
                  </a:schemeClr>
                </a:solidFill>
                <a:latin typeface="+mj-lt"/>
              </a:defRPr>
            </a:lvl3pPr>
            <a:lvl4pPr marL="1371600" indent="0">
              <a:lnSpc>
                <a:spcPts val="2000"/>
              </a:lnSpc>
              <a:buNone/>
              <a:defRPr sz="1800">
                <a:solidFill>
                  <a:schemeClr val="bg1">
                    <a:lumMod val="50000"/>
                  </a:schemeClr>
                </a:solidFill>
                <a:latin typeface="+mj-lt"/>
              </a:defRPr>
            </a:lvl4pPr>
            <a:lvl5pPr marL="1828800" indent="0">
              <a:lnSpc>
                <a:spcPts val="2000"/>
              </a:lnSpc>
              <a:buNone/>
              <a:defRPr sz="1800">
                <a:solidFill>
                  <a:schemeClr val="bg1">
                    <a:lumMod val="50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Date Placeholder 6">
            <a:extLst>
              <a:ext uri="{FF2B5EF4-FFF2-40B4-BE49-F238E27FC236}">
                <a16:creationId xmlns:a16="http://schemas.microsoft.com/office/drawing/2014/main" id="{D70719F9-FF81-4368-9918-F7F8C83EEACE}"/>
              </a:ext>
            </a:extLst>
          </p:cNvPr>
          <p:cNvSpPr>
            <a:spLocks noGrp="1"/>
          </p:cNvSpPr>
          <p:nvPr>
            <p:ph type="dt" sz="half" idx="16"/>
          </p:nvPr>
        </p:nvSpPr>
        <p:spPr>
          <a:xfrm>
            <a:off x="841248" y="6356350"/>
            <a:ext cx="1828800" cy="365125"/>
          </a:xfrm>
        </p:spPr>
        <p:txBody>
          <a:bodyPr/>
          <a:lstStyle>
            <a:lvl1pPr>
              <a:defRPr>
                <a:solidFill>
                  <a:schemeClr val="bg1"/>
                </a:solidFill>
              </a:defRPr>
            </a:lvl1pPr>
          </a:lstStyle>
          <a:p>
            <a:r>
              <a:rPr lang="en-US" dirty="0"/>
              <a:t>20XX</a:t>
            </a:r>
          </a:p>
        </p:txBody>
      </p:sp>
      <p:sp>
        <p:nvSpPr>
          <p:cNvPr id="20" name="Footer Placeholder 7">
            <a:extLst>
              <a:ext uri="{FF2B5EF4-FFF2-40B4-BE49-F238E27FC236}">
                <a16:creationId xmlns:a16="http://schemas.microsoft.com/office/drawing/2014/main" id="{82554244-AFE2-4E78-B199-C2315AE10B2F}"/>
              </a:ext>
            </a:extLst>
          </p:cNvPr>
          <p:cNvSpPr>
            <a:spLocks noGrp="1"/>
          </p:cNvSpPr>
          <p:nvPr>
            <p:ph type="ftr" sz="quarter" idx="14"/>
          </p:nvPr>
        </p:nvSpPr>
        <p:spPr>
          <a:xfrm>
            <a:off x="6345609" y="6356350"/>
            <a:ext cx="2743200" cy="365125"/>
          </a:xfrm>
        </p:spPr>
        <p:txBody>
          <a:bodyPr/>
          <a:lstStyle>
            <a:lvl1pPr algn="l">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9537031" y="6356350"/>
            <a:ext cx="1828800" cy="365125"/>
          </a:xfrm>
        </p:spPr>
        <p:txBody>
          <a:bodyPr/>
          <a:lstStyle/>
          <a:p>
            <a:fld id="{294A09A9-5501-47C1-A89A-A340965A2BE2}" type="slidenum">
              <a:rPr lang="en-US" smtClean="0"/>
              <a:t>‹#›</a:t>
            </a:fld>
            <a:endParaRPr lang="en-US" dirty="0"/>
          </a:p>
        </p:txBody>
      </p:sp>
      <p:grpSp>
        <p:nvGrpSpPr>
          <p:cNvPr id="9" name="Top Right">
            <a:extLst>
              <a:ext uri="{FF2B5EF4-FFF2-40B4-BE49-F238E27FC236}">
                <a16:creationId xmlns:a16="http://schemas.microsoft.com/office/drawing/2014/main" id="{9C4825FE-0798-4C51-9649-7A9C4DE1DCE2}"/>
              </a:ext>
              <a:ext uri="{C183D7F6-B498-43B3-948B-1728B52AA6E4}">
                <adec:decorative xmlns:adec="http://schemas.microsoft.com/office/drawing/2017/decorative" val="1"/>
              </a:ext>
            </a:extLst>
          </p:cNvPr>
          <p:cNvGrpSpPr/>
          <p:nvPr userDrawn="1"/>
        </p:nvGrpSpPr>
        <p:grpSpPr>
          <a:xfrm flipH="1">
            <a:off x="10154652" y="-8827"/>
            <a:ext cx="2037346" cy="3747453"/>
            <a:chOff x="10849" y="15178"/>
            <a:chExt cx="2198951" cy="3331254"/>
          </a:xfrm>
        </p:grpSpPr>
        <p:sp>
          <p:nvSpPr>
            <p:cNvPr id="12" name="Freeform: Shape 10">
              <a:extLst>
                <a:ext uri="{FF2B5EF4-FFF2-40B4-BE49-F238E27FC236}">
                  <a16:creationId xmlns:a16="http://schemas.microsoft.com/office/drawing/2014/main" id="{822B9B6C-AA13-4DF1-A092-D39EAEFA9051}"/>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3" name="Freeform: Shape 11">
              <a:extLst>
                <a:ext uri="{FF2B5EF4-FFF2-40B4-BE49-F238E27FC236}">
                  <a16:creationId xmlns:a16="http://schemas.microsoft.com/office/drawing/2014/main" id="{29B894B3-83A9-4074-93F1-DCC2A9A1CA30}"/>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4" name="Freeform: Shape 12">
              <a:extLst>
                <a:ext uri="{FF2B5EF4-FFF2-40B4-BE49-F238E27FC236}">
                  <a16:creationId xmlns:a16="http://schemas.microsoft.com/office/drawing/2014/main" id="{CB9B20C6-7251-4040-8920-FCE1AFC00F22}"/>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5" name="Freeform: Shape 13">
              <a:extLst>
                <a:ext uri="{FF2B5EF4-FFF2-40B4-BE49-F238E27FC236}">
                  <a16:creationId xmlns:a16="http://schemas.microsoft.com/office/drawing/2014/main" id="{4B278924-B03A-46BD-86D3-23814F354DA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6" name="Freeform: Shape 14">
              <a:extLst>
                <a:ext uri="{FF2B5EF4-FFF2-40B4-BE49-F238E27FC236}">
                  <a16:creationId xmlns:a16="http://schemas.microsoft.com/office/drawing/2014/main" id="{60BB8FCC-3D93-47A8-AB4F-BDA9764AD1CB}"/>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7" name="Freeform: Shape 15">
              <a:extLst>
                <a:ext uri="{FF2B5EF4-FFF2-40B4-BE49-F238E27FC236}">
                  <a16:creationId xmlns:a16="http://schemas.microsoft.com/office/drawing/2014/main" id="{5BA303AA-6543-47AD-BDCE-99EA5718C682}"/>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8" name="Freeform: Shape 16">
              <a:extLst>
                <a:ext uri="{FF2B5EF4-FFF2-40B4-BE49-F238E27FC236}">
                  <a16:creationId xmlns:a16="http://schemas.microsoft.com/office/drawing/2014/main" id="{CE322720-E7C1-458D-A1F7-DE4A9F9E6433}"/>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grpSp>
    </p:spTree>
    <p:extLst>
      <p:ext uri="{BB962C8B-B14F-4D97-AF65-F5344CB8AC3E}">
        <p14:creationId xmlns:p14="http://schemas.microsoft.com/office/powerpoint/2010/main" val="4278242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4up">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E2735E56-216C-4BA9-B611-54BE87E4615E}"/>
              </a:ext>
            </a:extLst>
          </p:cNvPr>
          <p:cNvSpPr>
            <a:spLocks noGrp="1"/>
          </p:cNvSpPr>
          <p:nvPr>
            <p:ph type="title"/>
          </p:nvPr>
        </p:nvSpPr>
        <p:spPr>
          <a:xfrm>
            <a:off x="841248" y="2048256"/>
            <a:ext cx="2206752" cy="868680"/>
          </a:xfrm>
        </p:spPr>
        <p:txBody>
          <a:bodyPr>
            <a:normAutofit/>
          </a:bodyPr>
          <a:lstStyle>
            <a:lvl1pPr algn="l">
              <a:lnSpc>
                <a:spcPts val="4000"/>
              </a:lnSpc>
              <a:defRPr sz="3000" baseline="0"/>
            </a:lvl1pPr>
          </a:lstStyle>
          <a:p>
            <a:r>
              <a:rPr lang="en-US"/>
              <a:t>Click to edit Master title style</a:t>
            </a:r>
            <a:endParaRPr lang="en-US" dirty="0"/>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3995928" y="923544"/>
            <a:ext cx="3383280" cy="169164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3995928" y="2752344"/>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3995928" y="3072384"/>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dirty="0"/>
              <a:t>Title</a:t>
            </a:r>
          </a:p>
        </p:txBody>
      </p:sp>
      <p:sp>
        <p:nvSpPr>
          <p:cNvPr id="18" name="Picture Placeholder 23">
            <a:extLst>
              <a:ext uri="{FF2B5EF4-FFF2-40B4-BE49-F238E27FC236}">
                <a16:creationId xmlns:a16="http://schemas.microsoft.com/office/drawing/2014/main" id="{EE7ECEE8-59DE-4E85-A8C7-51F1919C75A5}"/>
              </a:ext>
            </a:extLst>
          </p:cNvPr>
          <p:cNvSpPr>
            <a:spLocks noGrp="1"/>
          </p:cNvSpPr>
          <p:nvPr>
            <p:ph type="pic" sz="quarter" idx="21"/>
          </p:nvPr>
        </p:nvSpPr>
        <p:spPr>
          <a:xfrm>
            <a:off x="8110728" y="923544"/>
            <a:ext cx="3383280" cy="169164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19" name="Text Placeholder 28">
            <a:extLst>
              <a:ext uri="{FF2B5EF4-FFF2-40B4-BE49-F238E27FC236}">
                <a16:creationId xmlns:a16="http://schemas.microsoft.com/office/drawing/2014/main" id="{D97FB821-8CBF-4A4F-B0B9-A06969A96377}"/>
              </a:ext>
            </a:extLst>
          </p:cNvPr>
          <p:cNvSpPr>
            <a:spLocks noGrp="1"/>
          </p:cNvSpPr>
          <p:nvPr>
            <p:ph type="body" sz="quarter" idx="22" hasCustomPrompt="1"/>
          </p:nvPr>
        </p:nvSpPr>
        <p:spPr>
          <a:xfrm>
            <a:off x="8110728" y="2752344"/>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dirty="0"/>
              <a:t>NAME</a:t>
            </a:r>
          </a:p>
        </p:txBody>
      </p:sp>
      <p:sp>
        <p:nvSpPr>
          <p:cNvPr id="20" name="Text Placeholder 28">
            <a:extLst>
              <a:ext uri="{FF2B5EF4-FFF2-40B4-BE49-F238E27FC236}">
                <a16:creationId xmlns:a16="http://schemas.microsoft.com/office/drawing/2014/main" id="{CD848540-6394-46BF-83DE-84862EC7C89D}"/>
              </a:ext>
            </a:extLst>
          </p:cNvPr>
          <p:cNvSpPr>
            <a:spLocks noGrp="1"/>
          </p:cNvSpPr>
          <p:nvPr>
            <p:ph type="body" sz="quarter" idx="23" hasCustomPrompt="1"/>
          </p:nvPr>
        </p:nvSpPr>
        <p:spPr>
          <a:xfrm>
            <a:off x="8110728" y="3072384"/>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dirty="0"/>
              <a:t>Title</a:t>
            </a:r>
          </a:p>
        </p:txBody>
      </p:sp>
      <p:sp>
        <p:nvSpPr>
          <p:cNvPr id="21" name="Picture Placeholder 23">
            <a:extLst>
              <a:ext uri="{FF2B5EF4-FFF2-40B4-BE49-F238E27FC236}">
                <a16:creationId xmlns:a16="http://schemas.microsoft.com/office/drawing/2014/main" id="{AA8489A7-C95E-4BD6-A6DA-48D8AD7905CB}"/>
              </a:ext>
            </a:extLst>
          </p:cNvPr>
          <p:cNvSpPr>
            <a:spLocks noGrp="1"/>
          </p:cNvSpPr>
          <p:nvPr>
            <p:ph type="pic" sz="quarter" idx="24"/>
          </p:nvPr>
        </p:nvSpPr>
        <p:spPr>
          <a:xfrm>
            <a:off x="3995928" y="3657600"/>
            <a:ext cx="3383280" cy="169164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22" name="Text Placeholder 28">
            <a:extLst>
              <a:ext uri="{FF2B5EF4-FFF2-40B4-BE49-F238E27FC236}">
                <a16:creationId xmlns:a16="http://schemas.microsoft.com/office/drawing/2014/main" id="{52CC8864-A662-4E73-A14D-A4E610269DD8}"/>
              </a:ext>
            </a:extLst>
          </p:cNvPr>
          <p:cNvSpPr>
            <a:spLocks noGrp="1"/>
          </p:cNvSpPr>
          <p:nvPr>
            <p:ph type="body" sz="quarter" idx="25" hasCustomPrompt="1"/>
          </p:nvPr>
        </p:nvSpPr>
        <p:spPr>
          <a:xfrm>
            <a:off x="3995928" y="5468112"/>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dirty="0"/>
              <a:t>NAME</a:t>
            </a:r>
          </a:p>
        </p:txBody>
      </p:sp>
      <p:sp>
        <p:nvSpPr>
          <p:cNvPr id="23" name="Text Placeholder 28">
            <a:extLst>
              <a:ext uri="{FF2B5EF4-FFF2-40B4-BE49-F238E27FC236}">
                <a16:creationId xmlns:a16="http://schemas.microsoft.com/office/drawing/2014/main" id="{548CD837-2123-4EC2-B247-12AACAD5C8B7}"/>
              </a:ext>
            </a:extLst>
          </p:cNvPr>
          <p:cNvSpPr>
            <a:spLocks noGrp="1"/>
          </p:cNvSpPr>
          <p:nvPr>
            <p:ph type="body" sz="quarter" idx="26" hasCustomPrompt="1"/>
          </p:nvPr>
        </p:nvSpPr>
        <p:spPr>
          <a:xfrm>
            <a:off x="3995928" y="5779008"/>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dirty="0"/>
              <a:t>Title</a:t>
            </a:r>
          </a:p>
        </p:txBody>
      </p:sp>
      <p:sp>
        <p:nvSpPr>
          <p:cNvPr id="24" name="Picture Placeholder 23">
            <a:extLst>
              <a:ext uri="{FF2B5EF4-FFF2-40B4-BE49-F238E27FC236}">
                <a16:creationId xmlns:a16="http://schemas.microsoft.com/office/drawing/2014/main" id="{8A30C89E-0A33-4198-A183-7C0A4BD2FF98}"/>
              </a:ext>
            </a:extLst>
          </p:cNvPr>
          <p:cNvSpPr>
            <a:spLocks noGrp="1"/>
          </p:cNvSpPr>
          <p:nvPr>
            <p:ph type="pic" sz="quarter" idx="27"/>
          </p:nvPr>
        </p:nvSpPr>
        <p:spPr>
          <a:xfrm>
            <a:off x="8110728" y="3657600"/>
            <a:ext cx="3383280" cy="169164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25" name="Text Placeholder 28">
            <a:extLst>
              <a:ext uri="{FF2B5EF4-FFF2-40B4-BE49-F238E27FC236}">
                <a16:creationId xmlns:a16="http://schemas.microsoft.com/office/drawing/2014/main" id="{C04926A4-C940-425C-86F4-9DA0FCF3E45A}"/>
              </a:ext>
            </a:extLst>
          </p:cNvPr>
          <p:cNvSpPr>
            <a:spLocks noGrp="1"/>
          </p:cNvSpPr>
          <p:nvPr>
            <p:ph type="body" sz="quarter" idx="28" hasCustomPrompt="1"/>
          </p:nvPr>
        </p:nvSpPr>
        <p:spPr>
          <a:xfrm>
            <a:off x="8110728" y="5468112"/>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dirty="0"/>
              <a:t>NAME</a:t>
            </a:r>
          </a:p>
        </p:txBody>
      </p:sp>
      <p:sp>
        <p:nvSpPr>
          <p:cNvPr id="26" name="Text Placeholder 28">
            <a:extLst>
              <a:ext uri="{FF2B5EF4-FFF2-40B4-BE49-F238E27FC236}">
                <a16:creationId xmlns:a16="http://schemas.microsoft.com/office/drawing/2014/main" id="{02468BEF-BD57-4418-9C05-3675010184E4}"/>
              </a:ext>
            </a:extLst>
          </p:cNvPr>
          <p:cNvSpPr>
            <a:spLocks noGrp="1"/>
          </p:cNvSpPr>
          <p:nvPr>
            <p:ph type="body" sz="quarter" idx="29" hasCustomPrompt="1"/>
          </p:nvPr>
        </p:nvSpPr>
        <p:spPr>
          <a:xfrm>
            <a:off x="8110728" y="5779008"/>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dirty="0"/>
              <a:t>Title</a:t>
            </a:r>
          </a:p>
        </p:txBody>
      </p:sp>
      <p:grpSp>
        <p:nvGrpSpPr>
          <p:cNvPr id="38" name="Bottom Right">
            <a:extLst>
              <a:ext uri="{FF2B5EF4-FFF2-40B4-BE49-F238E27FC236}">
                <a16:creationId xmlns:a16="http://schemas.microsoft.com/office/drawing/2014/main" id="{B36FFE50-05C0-4942-89B8-DEE732CC388D}"/>
              </a:ext>
              <a:ext uri="{C183D7F6-B498-43B3-948B-1728B52AA6E4}">
                <adec:decorative xmlns:adec="http://schemas.microsoft.com/office/drawing/2017/decorative" val="1"/>
              </a:ext>
            </a:extLst>
          </p:cNvPr>
          <p:cNvGrpSpPr/>
          <p:nvPr userDrawn="1"/>
        </p:nvGrpSpPr>
        <p:grpSpPr>
          <a:xfrm flipH="1">
            <a:off x="0" y="3284231"/>
            <a:ext cx="3899905" cy="3581399"/>
            <a:chOff x="7980400" y="3276601"/>
            <a:chExt cx="4211600" cy="3581399"/>
          </a:xfrm>
        </p:grpSpPr>
        <p:grpSp>
          <p:nvGrpSpPr>
            <p:cNvPr id="39" name="Graphic 157">
              <a:extLst>
                <a:ext uri="{FF2B5EF4-FFF2-40B4-BE49-F238E27FC236}">
                  <a16:creationId xmlns:a16="http://schemas.microsoft.com/office/drawing/2014/main" id="{A0172B24-EE58-47CA-9252-3427B1FD3374}"/>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41" name="Freeform: Shape 24">
                <a:extLst>
                  <a:ext uri="{FF2B5EF4-FFF2-40B4-BE49-F238E27FC236}">
                    <a16:creationId xmlns:a16="http://schemas.microsoft.com/office/drawing/2014/main" id="{8C675FC1-39D2-4629-BC15-4DE2B87A385D}"/>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2" name="Freeform: Shape 25">
                <a:extLst>
                  <a:ext uri="{FF2B5EF4-FFF2-40B4-BE49-F238E27FC236}">
                    <a16:creationId xmlns:a16="http://schemas.microsoft.com/office/drawing/2014/main" id="{AD8E5605-F606-41F2-8FA0-0819ACE79B06}"/>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3" name="Freeform: Shape 26">
                <a:extLst>
                  <a:ext uri="{FF2B5EF4-FFF2-40B4-BE49-F238E27FC236}">
                    <a16:creationId xmlns:a16="http://schemas.microsoft.com/office/drawing/2014/main" id="{7B78C10B-193F-4033-B31B-9E56610D22F4}"/>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4" name="Freeform: Shape 30">
                <a:extLst>
                  <a:ext uri="{FF2B5EF4-FFF2-40B4-BE49-F238E27FC236}">
                    <a16:creationId xmlns:a16="http://schemas.microsoft.com/office/drawing/2014/main" id="{F0624257-FB1D-4F83-9320-65F1651FDF48}"/>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5" name="Freeform: Shape 31">
                <a:extLst>
                  <a:ext uri="{FF2B5EF4-FFF2-40B4-BE49-F238E27FC236}">
                    <a16:creationId xmlns:a16="http://schemas.microsoft.com/office/drawing/2014/main" id="{B8CF1011-9F94-4FA3-A166-9C40E5E9ACA2}"/>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6" name="Freeform: Shape 32">
                <a:extLst>
                  <a:ext uri="{FF2B5EF4-FFF2-40B4-BE49-F238E27FC236}">
                    <a16:creationId xmlns:a16="http://schemas.microsoft.com/office/drawing/2014/main" id="{45028FD8-E287-4787-BAD0-D5B4C5DB9AB8}"/>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7" name="Freeform: Shape 36">
                <a:extLst>
                  <a:ext uri="{FF2B5EF4-FFF2-40B4-BE49-F238E27FC236}">
                    <a16:creationId xmlns:a16="http://schemas.microsoft.com/office/drawing/2014/main" id="{117B12D1-6969-4FC0-B274-5DFD143DEB78}"/>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40" name="Freeform: Shape 23">
              <a:extLst>
                <a:ext uri="{FF2B5EF4-FFF2-40B4-BE49-F238E27FC236}">
                  <a16:creationId xmlns:a16="http://schemas.microsoft.com/office/drawing/2014/main" id="{E51F424F-933D-4AE9-A7D4-47D30A8E47EC}"/>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081860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8up">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B49703BB-2651-4695-AEAC-09D07157CB88}"/>
              </a:ext>
            </a:extLst>
          </p:cNvPr>
          <p:cNvSpPr>
            <a:spLocks noGrp="1"/>
          </p:cNvSpPr>
          <p:nvPr>
            <p:ph type="title"/>
          </p:nvPr>
        </p:nvSpPr>
        <p:spPr>
          <a:xfrm>
            <a:off x="841248" y="2048256"/>
            <a:ext cx="2206752" cy="868680"/>
          </a:xfrm>
        </p:spPr>
        <p:txBody>
          <a:bodyPr>
            <a:normAutofit/>
          </a:bodyPr>
          <a:lstStyle>
            <a:lvl1pPr algn="l">
              <a:lnSpc>
                <a:spcPts val="4000"/>
              </a:lnSpc>
              <a:defRPr sz="3000" baseline="0"/>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3371850" y="905256"/>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568950" y="905256"/>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766050" y="905256"/>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9963150" y="905256"/>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3352801"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3352800"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20" name="Text Placeholder 28">
            <a:extLst>
              <a:ext uri="{FF2B5EF4-FFF2-40B4-BE49-F238E27FC236}">
                <a16:creationId xmlns:a16="http://schemas.microsoft.com/office/drawing/2014/main" id="{61176CED-9BFE-4139-B6C8-10F9A4DD5F2D}"/>
              </a:ext>
            </a:extLst>
          </p:cNvPr>
          <p:cNvSpPr>
            <a:spLocks noGrp="1"/>
          </p:cNvSpPr>
          <p:nvPr>
            <p:ph type="body" sz="quarter" idx="19" hasCustomPrompt="1"/>
          </p:nvPr>
        </p:nvSpPr>
        <p:spPr>
          <a:xfrm>
            <a:off x="5534024"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21" name="Text Placeholder 28">
            <a:extLst>
              <a:ext uri="{FF2B5EF4-FFF2-40B4-BE49-F238E27FC236}">
                <a16:creationId xmlns:a16="http://schemas.microsoft.com/office/drawing/2014/main" id="{BB2D875B-8A2E-4BAA-87D2-8E96456A85C3}"/>
              </a:ext>
            </a:extLst>
          </p:cNvPr>
          <p:cNvSpPr>
            <a:spLocks noGrp="1"/>
          </p:cNvSpPr>
          <p:nvPr>
            <p:ph type="body" sz="quarter" idx="20" hasCustomPrompt="1"/>
          </p:nvPr>
        </p:nvSpPr>
        <p:spPr>
          <a:xfrm>
            <a:off x="5534023"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22" name="Text Placeholder 28">
            <a:extLst>
              <a:ext uri="{FF2B5EF4-FFF2-40B4-BE49-F238E27FC236}">
                <a16:creationId xmlns:a16="http://schemas.microsoft.com/office/drawing/2014/main" id="{85BF81E7-E1BD-4D1E-82F6-A7C0CDD6D5B4}"/>
              </a:ext>
            </a:extLst>
          </p:cNvPr>
          <p:cNvSpPr>
            <a:spLocks noGrp="1"/>
          </p:cNvSpPr>
          <p:nvPr>
            <p:ph type="body" sz="quarter" idx="21" hasCustomPrompt="1"/>
          </p:nvPr>
        </p:nvSpPr>
        <p:spPr>
          <a:xfrm>
            <a:off x="7766050"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23" name="Text Placeholder 28">
            <a:extLst>
              <a:ext uri="{FF2B5EF4-FFF2-40B4-BE49-F238E27FC236}">
                <a16:creationId xmlns:a16="http://schemas.microsoft.com/office/drawing/2014/main" id="{B966330D-3F04-4061-A0B4-9AB5D36C682B}"/>
              </a:ext>
            </a:extLst>
          </p:cNvPr>
          <p:cNvSpPr>
            <a:spLocks noGrp="1"/>
          </p:cNvSpPr>
          <p:nvPr>
            <p:ph type="body" sz="quarter" idx="22" hasCustomPrompt="1"/>
          </p:nvPr>
        </p:nvSpPr>
        <p:spPr>
          <a:xfrm>
            <a:off x="7766049"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24" name="Text Placeholder 28">
            <a:extLst>
              <a:ext uri="{FF2B5EF4-FFF2-40B4-BE49-F238E27FC236}">
                <a16:creationId xmlns:a16="http://schemas.microsoft.com/office/drawing/2014/main" id="{3D67AFFF-E27F-41A0-8D71-544EA9CDAF6E}"/>
              </a:ext>
            </a:extLst>
          </p:cNvPr>
          <p:cNvSpPr>
            <a:spLocks noGrp="1"/>
          </p:cNvSpPr>
          <p:nvPr>
            <p:ph type="body" sz="quarter" idx="23" hasCustomPrompt="1"/>
          </p:nvPr>
        </p:nvSpPr>
        <p:spPr>
          <a:xfrm>
            <a:off x="9963151"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25" name="Text Placeholder 28">
            <a:extLst>
              <a:ext uri="{FF2B5EF4-FFF2-40B4-BE49-F238E27FC236}">
                <a16:creationId xmlns:a16="http://schemas.microsoft.com/office/drawing/2014/main" id="{165BC447-A277-4C10-8A24-D47C19A12751}"/>
              </a:ext>
            </a:extLst>
          </p:cNvPr>
          <p:cNvSpPr>
            <a:spLocks noGrp="1"/>
          </p:cNvSpPr>
          <p:nvPr>
            <p:ph type="body" sz="quarter" idx="24" hasCustomPrompt="1"/>
          </p:nvPr>
        </p:nvSpPr>
        <p:spPr>
          <a:xfrm>
            <a:off x="9963150"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26" name="Picture Placeholder 23">
            <a:extLst>
              <a:ext uri="{FF2B5EF4-FFF2-40B4-BE49-F238E27FC236}">
                <a16:creationId xmlns:a16="http://schemas.microsoft.com/office/drawing/2014/main" id="{D38576C9-402D-4831-A0EF-BBCA80D73A7B}"/>
              </a:ext>
            </a:extLst>
          </p:cNvPr>
          <p:cNvSpPr>
            <a:spLocks noGrp="1"/>
          </p:cNvSpPr>
          <p:nvPr>
            <p:ph type="pic" sz="quarter" idx="25"/>
          </p:nvPr>
        </p:nvSpPr>
        <p:spPr>
          <a:xfrm>
            <a:off x="3371850" y="3639312"/>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27" name="Picture Placeholder 23">
            <a:extLst>
              <a:ext uri="{FF2B5EF4-FFF2-40B4-BE49-F238E27FC236}">
                <a16:creationId xmlns:a16="http://schemas.microsoft.com/office/drawing/2014/main" id="{7C6F3EEF-659E-493F-AFB3-FCED6B1DF51D}"/>
              </a:ext>
            </a:extLst>
          </p:cNvPr>
          <p:cNvSpPr>
            <a:spLocks noGrp="1"/>
          </p:cNvSpPr>
          <p:nvPr>
            <p:ph type="pic" sz="quarter" idx="26"/>
          </p:nvPr>
        </p:nvSpPr>
        <p:spPr>
          <a:xfrm>
            <a:off x="5568950" y="3639312"/>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28" name="Picture Placeholder 23">
            <a:extLst>
              <a:ext uri="{FF2B5EF4-FFF2-40B4-BE49-F238E27FC236}">
                <a16:creationId xmlns:a16="http://schemas.microsoft.com/office/drawing/2014/main" id="{979DF6BA-4DEB-48BE-B6A3-693B3E7BBA0F}"/>
              </a:ext>
            </a:extLst>
          </p:cNvPr>
          <p:cNvSpPr>
            <a:spLocks noGrp="1"/>
          </p:cNvSpPr>
          <p:nvPr>
            <p:ph type="pic" sz="quarter" idx="27"/>
          </p:nvPr>
        </p:nvSpPr>
        <p:spPr>
          <a:xfrm>
            <a:off x="7766050" y="3639312"/>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29" name="Picture Placeholder 23">
            <a:extLst>
              <a:ext uri="{FF2B5EF4-FFF2-40B4-BE49-F238E27FC236}">
                <a16:creationId xmlns:a16="http://schemas.microsoft.com/office/drawing/2014/main" id="{5BBD9013-A1CA-4022-8094-3B41A2583423}"/>
              </a:ext>
            </a:extLst>
          </p:cNvPr>
          <p:cNvSpPr>
            <a:spLocks noGrp="1"/>
          </p:cNvSpPr>
          <p:nvPr>
            <p:ph type="pic" sz="quarter" idx="28"/>
          </p:nvPr>
        </p:nvSpPr>
        <p:spPr>
          <a:xfrm>
            <a:off x="9963150" y="3639312"/>
            <a:ext cx="1828800" cy="1371600"/>
          </a:xfrm>
          <a:solidFill>
            <a:schemeClr val="accent5"/>
          </a:solidFill>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30" name="Text Placeholder 28">
            <a:extLst>
              <a:ext uri="{FF2B5EF4-FFF2-40B4-BE49-F238E27FC236}">
                <a16:creationId xmlns:a16="http://schemas.microsoft.com/office/drawing/2014/main" id="{F2248C56-00FA-4F0D-BF46-063951CCC538}"/>
              </a:ext>
            </a:extLst>
          </p:cNvPr>
          <p:cNvSpPr>
            <a:spLocks noGrp="1"/>
          </p:cNvSpPr>
          <p:nvPr>
            <p:ph type="body" sz="quarter" idx="29" hasCustomPrompt="1"/>
          </p:nvPr>
        </p:nvSpPr>
        <p:spPr>
          <a:xfrm>
            <a:off x="3352801"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31" name="Text Placeholder 28">
            <a:extLst>
              <a:ext uri="{FF2B5EF4-FFF2-40B4-BE49-F238E27FC236}">
                <a16:creationId xmlns:a16="http://schemas.microsoft.com/office/drawing/2014/main" id="{35FEBC56-AFA3-4970-8BC5-C90EE1A9E68C}"/>
              </a:ext>
            </a:extLst>
          </p:cNvPr>
          <p:cNvSpPr>
            <a:spLocks noGrp="1"/>
          </p:cNvSpPr>
          <p:nvPr>
            <p:ph type="body" sz="quarter" idx="30" hasCustomPrompt="1"/>
          </p:nvPr>
        </p:nvSpPr>
        <p:spPr>
          <a:xfrm>
            <a:off x="3352800"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32" name="Text Placeholder 28">
            <a:extLst>
              <a:ext uri="{FF2B5EF4-FFF2-40B4-BE49-F238E27FC236}">
                <a16:creationId xmlns:a16="http://schemas.microsoft.com/office/drawing/2014/main" id="{8CCCF04E-E04C-4AB1-9C53-B92D17F93266}"/>
              </a:ext>
            </a:extLst>
          </p:cNvPr>
          <p:cNvSpPr>
            <a:spLocks noGrp="1"/>
          </p:cNvSpPr>
          <p:nvPr>
            <p:ph type="body" sz="quarter" idx="31" hasCustomPrompt="1"/>
          </p:nvPr>
        </p:nvSpPr>
        <p:spPr>
          <a:xfrm>
            <a:off x="5534024"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33" name="Text Placeholder 28">
            <a:extLst>
              <a:ext uri="{FF2B5EF4-FFF2-40B4-BE49-F238E27FC236}">
                <a16:creationId xmlns:a16="http://schemas.microsoft.com/office/drawing/2014/main" id="{219B05E2-B801-49E7-BB53-1DA62B85967E}"/>
              </a:ext>
            </a:extLst>
          </p:cNvPr>
          <p:cNvSpPr>
            <a:spLocks noGrp="1"/>
          </p:cNvSpPr>
          <p:nvPr>
            <p:ph type="body" sz="quarter" idx="32" hasCustomPrompt="1"/>
          </p:nvPr>
        </p:nvSpPr>
        <p:spPr>
          <a:xfrm>
            <a:off x="5534023"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34" name="Text Placeholder 28">
            <a:extLst>
              <a:ext uri="{FF2B5EF4-FFF2-40B4-BE49-F238E27FC236}">
                <a16:creationId xmlns:a16="http://schemas.microsoft.com/office/drawing/2014/main" id="{A31D8B7D-D3A7-4B0C-8920-B72C7DDA4461}"/>
              </a:ext>
            </a:extLst>
          </p:cNvPr>
          <p:cNvSpPr>
            <a:spLocks noGrp="1"/>
          </p:cNvSpPr>
          <p:nvPr>
            <p:ph type="body" sz="quarter" idx="33" hasCustomPrompt="1"/>
          </p:nvPr>
        </p:nvSpPr>
        <p:spPr>
          <a:xfrm>
            <a:off x="7766050"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35" name="Text Placeholder 28">
            <a:extLst>
              <a:ext uri="{FF2B5EF4-FFF2-40B4-BE49-F238E27FC236}">
                <a16:creationId xmlns:a16="http://schemas.microsoft.com/office/drawing/2014/main" id="{C2A50E85-EEA7-44BE-9C60-F2F8E34A5D3A}"/>
              </a:ext>
            </a:extLst>
          </p:cNvPr>
          <p:cNvSpPr>
            <a:spLocks noGrp="1"/>
          </p:cNvSpPr>
          <p:nvPr>
            <p:ph type="body" sz="quarter" idx="34" hasCustomPrompt="1"/>
          </p:nvPr>
        </p:nvSpPr>
        <p:spPr>
          <a:xfrm>
            <a:off x="7766049"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36" name="Text Placeholder 28">
            <a:extLst>
              <a:ext uri="{FF2B5EF4-FFF2-40B4-BE49-F238E27FC236}">
                <a16:creationId xmlns:a16="http://schemas.microsoft.com/office/drawing/2014/main" id="{786FCB93-7EDA-432A-9123-7F027D3530E7}"/>
              </a:ext>
            </a:extLst>
          </p:cNvPr>
          <p:cNvSpPr>
            <a:spLocks noGrp="1"/>
          </p:cNvSpPr>
          <p:nvPr>
            <p:ph type="body" sz="quarter" idx="35" hasCustomPrompt="1"/>
          </p:nvPr>
        </p:nvSpPr>
        <p:spPr>
          <a:xfrm>
            <a:off x="9963151"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37" name="Text Placeholder 28">
            <a:extLst>
              <a:ext uri="{FF2B5EF4-FFF2-40B4-BE49-F238E27FC236}">
                <a16:creationId xmlns:a16="http://schemas.microsoft.com/office/drawing/2014/main" id="{69394CE7-498A-4E40-A644-3E96C78BBACC}"/>
              </a:ext>
            </a:extLst>
          </p:cNvPr>
          <p:cNvSpPr>
            <a:spLocks noGrp="1"/>
          </p:cNvSpPr>
          <p:nvPr>
            <p:ph type="body" sz="quarter" idx="36" hasCustomPrompt="1"/>
          </p:nvPr>
        </p:nvSpPr>
        <p:spPr>
          <a:xfrm>
            <a:off x="9963150"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grpSp>
        <p:nvGrpSpPr>
          <p:cNvPr id="40" name="Bottom Right">
            <a:extLst>
              <a:ext uri="{FF2B5EF4-FFF2-40B4-BE49-F238E27FC236}">
                <a16:creationId xmlns:a16="http://schemas.microsoft.com/office/drawing/2014/main" id="{7CC44202-D72A-410C-BDF3-D38B44459279}"/>
              </a:ext>
              <a:ext uri="{C183D7F6-B498-43B3-948B-1728B52AA6E4}">
                <adec:decorative xmlns:adec="http://schemas.microsoft.com/office/drawing/2017/decorative" val="1"/>
              </a:ext>
            </a:extLst>
          </p:cNvPr>
          <p:cNvGrpSpPr/>
          <p:nvPr userDrawn="1"/>
        </p:nvGrpSpPr>
        <p:grpSpPr>
          <a:xfrm flipH="1">
            <a:off x="0" y="3284231"/>
            <a:ext cx="3899905" cy="3581399"/>
            <a:chOff x="7980400" y="3276601"/>
            <a:chExt cx="4211600" cy="3581399"/>
          </a:xfrm>
        </p:grpSpPr>
        <p:grpSp>
          <p:nvGrpSpPr>
            <p:cNvPr id="41" name="Graphic 157">
              <a:extLst>
                <a:ext uri="{FF2B5EF4-FFF2-40B4-BE49-F238E27FC236}">
                  <a16:creationId xmlns:a16="http://schemas.microsoft.com/office/drawing/2014/main" id="{7256F1E1-6B3C-4A7D-A2DA-E78B8167AEF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43" name="Freeform: Shape 24">
                <a:extLst>
                  <a:ext uri="{FF2B5EF4-FFF2-40B4-BE49-F238E27FC236}">
                    <a16:creationId xmlns:a16="http://schemas.microsoft.com/office/drawing/2014/main" id="{CBACE6E7-9D64-4E22-947B-A16BC13A495D}"/>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4" name="Freeform: Shape 25">
                <a:extLst>
                  <a:ext uri="{FF2B5EF4-FFF2-40B4-BE49-F238E27FC236}">
                    <a16:creationId xmlns:a16="http://schemas.microsoft.com/office/drawing/2014/main" id="{312E2F0C-7DDA-46C1-8BFC-0CB6610ED2D6}"/>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5" name="Freeform: Shape 26">
                <a:extLst>
                  <a:ext uri="{FF2B5EF4-FFF2-40B4-BE49-F238E27FC236}">
                    <a16:creationId xmlns:a16="http://schemas.microsoft.com/office/drawing/2014/main" id="{B00BB558-C9D3-4865-9D7C-68080BD9BC5C}"/>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6" name="Freeform: Shape 30">
                <a:extLst>
                  <a:ext uri="{FF2B5EF4-FFF2-40B4-BE49-F238E27FC236}">
                    <a16:creationId xmlns:a16="http://schemas.microsoft.com/office/drawing/2014/main" id="{DE84E9D1-C6BC-4D0F-8E28-452D1A2D6348}"/>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7" name="Freeform: Shape 31">
                <a:extLst>
                  <a:ext uri="{FF2B5EF4-FFF2-40B4-BE49-F238E27FC236}">
                    <a16:creationId xmlns:a16="http://schemas.microsoft.com/office/drawing/2014/main" id="{7EBBCCB4-1809-40AD-91F6-39C28759E5E8}"/>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8" name="Freeform: Shape 32">
                <a:extLst>
                  <a:ext uri="{FF2B5EF4-FFF2-40B4-BE49-F238E27FC236}">
                    <a16:creationId xmlns:a16="http://schemas.microsoft.com/office/drawing/2014/main" id="{BA3FEF5E-47CD-4172-8DF6-02148A3725E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9" name="Freeform: Shape 36">
                <a:extLst>
                  <a:ext uri="{FF2B5EF4-FFF2-40B4-BE49-F238E27FC236}">
                    <a16:creationId xmlns:a16="http://schemas.microsoft.com/office/drawing/2014/main" id="{A0DB2A11-69BA-47A8-83C3-24DC12533D21}"/>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42" name="Freeform: Shape 23">
              <a:extLst>
                <a:ext uri="{FF2B5EF4-FFF2-40B4-BE49-F238E27FC236}">
                  <a16:creationId xmlns:a16="http://schemas.microsoft.com/office/drawing/2014/main" id="{03BB437D-6EF7-4ADF-B47F-C4F3AA64A8EE}"/>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161659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41248" y="381000"/>
            <a:ext cx="109728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841248"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dirty="0"/>
              <a:t>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70" r:id="rId3"/>
    <p:sldLayoutId id="2147483651" r:id="rId4"/>
    <p:sldLayoutId id="2147483654" r:id="rId5"/>
    <p:sldLayoutId id="2147483673" r:id="rId6"/>
    <p:sldLayoutId id="2147483663" r:id="rId7"/>
    <p:sldLayoutId id="2147483667" r:id="rId8"/>
    <p:sldLayoutId id="2147483664" r:id="rId9"/>
    <p:sldLayoutId id="2147483671" r:id="rId10"/>
    <p:sldLayoutId id="2147483672" r:id="rId11"/>
    <p:sldLayoutId id="2147483662" r:id="rId12"/>
    <p:sldLayoutId id="2147483666" r:id="rId13"/>
    <p:sldLayoutId id="2147483660" r:id="rId14"/>
    <p:sldLayoutId id="2147483661" r:id="rId15"/>
    <p:sldLayoutId id="2147483652" r:id="rId16"/>
    <p:sldLayoutId id="2147483653" r:id="rId17"/>
    <p:sldLayoutId id="2147483655" r:id="rId18"/>
    <p:sldLayoutId id="2147483656" r:id="rId19"/>
    <p:sldLayoutId id="2147483657" r:id="rId20"/>
    <p:sldLayoutId id="2147483674" r:id="rId21"/>
    <p:sldLayoutId id="2147483675" r:id="rId22"/>
    <p:sldLayoutId id="2147483676" r:id="rId23"/>
  </p:sldLayoutIdLst>
  <p:hf hdr="0"/>
  <p:txStyles>
    <p:titleStyle>
      <a:lvl1pPr algn="l" defTabSz="914400" rtl="0" eaLnBrk="1" latinLnBrk="0" hangingPunct="1">
        <a:lnSpc>
          <a:spcPct val="90000"/>
        </a:lnSpc>
        <a:spcBef>
          <a:spcPct val="0"/>
        </a:spcBef>
        <a:buNone/>
        <a:defRPr sz="3000" kern="1200" cap="all" spc="30" baseline="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528" userDrawn="1">
          <p15:clr>
            <a:srgbClr val="547EBF"/>
          </p15:clr>
        </p15:guide>
        <p15:guide id="4" orient="horz" pos="240" userDrawn="1">
          <p15:clr>
            <a:srgbClr val="547EBF"/>
          </p15:clr>
        </p15:guide>
        <p15:guide id="5" pos="7152" userDrawn="1">
          <p15:clr>
            <a:srgbClr val="547EBF"/>
          </p15:clr>
        </p15:guide>
        <p15:guide id="6" orient="horz" pos="4080" userDrawn="1">
          <p15:clr>
            <a:srgbClr val="547EBF"/>
          </p15:clr>
        </p15:guide>
        <p15:guide id="10" pos="1920" userDrawn="1">
          <p15:clr>
            <a:srgbClr val="547EBF"/>
          </p15:clr>
        </p15:guide>
        <p15:guide id="12" pos="5736" userDrawn="1">
          <p15:clr>
            <a:srgbClr val="547EBF"/>
          </p15:clr>
        </p15:guide>
        <p15:guide id="15" pos="5112" userDrawn="1">
          <p15:clr>
            <a:srgbClr val="9FCC3B"/>
          </p15:clr>
        </p15:guide>
        <p15:guide id="16" pos="2544"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image" Target="../media/image9.sv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svg"/><Relationship Id="rId1" Type="http://schemas.openxmlformats.org/officeDocument/2006/relationships/slideLayout" Target="../slideLayouts/slideLayout2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sv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6.tiff"/><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tiff"/><Relationship Id="rId12"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34.tiff"/><Relationship Id="rId11" Type="http://schemas.openxmlformats.org/officeDocument/2006/relationships/image" Target="../media/image39.jpeg"/><Relationship Id="rId5" Type="http://schemas.openxmlformats.org/officeDocument/2006/relationships/image" Target="../media/image33.tiff"/><Relationship Id="rId10" Type="http://schemas.openxmlformats.org/officeDocument/2006/relationships/image" Target="../media/image38.tiff"/><Relationship Id="rId4" Type="http://schemas.openxmlformats.org/officeDocument/2006/relationships/image" Target="../media/image32.png"/><Relationship Id="rId9" Type="http://schemas.openxmlformats.org/officeDocument/2006/relationships/image" Target="../media/image37.tiff"/><Relationship Id="rId14" Type="http://schemas.openxmlformats.org/officeDocument/2006/relationships/image" Target="../media/image42.jpeg"/></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Content Placeholder 3">
            <a:extLst>
              <a:ext uri="{FF2B5EF4-FFF2-40B4-BE49-F238E27FC236}">
                <a16:creationId xmlns:a16="http://schemas.microsoft.com/office/drawing/2014/main" id="{738BBFFE-5DBD-F047-91FA-81A75EC4E0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8151" y="228600"/>
            <a:ext cx="3192463" cy="6400800"/>
          </a:xfrm>
        </p:spPr>
      </p:pic>
      <p:sp>
        <p:nvSpPr>
          <p:cNvPr id="5" name="Rectangle 4">
            <a:extLst>
              <a:ext uri="{FF2B5EF4-FFF2-40B4-BE49-F238E27FC236}">
                <a16:creationId xmlns:a16="http://schemas.microsoft.com/office/drawing/2014/main" id="{4AEAFC2A-0728-1544-8CD7-915BC0274BCC}"/>
              </a:ext>
            </a:extLst>
          </p:cNvPr>
          <p:cNvSpPr/>
          <p:nvPr/>
        </p:nvSpPr>
        <p:spPr>
          <a:xfrm>
            <a:off x="4378390" y="6051550"/>
            <a:ext cx="7375459" cy="555625"/>
          </a:xfrm>
          <a:prstGeom prst="rect">
            <a:avLst/>
          </a:prstGeom>
          <a:solidFill>
            <a:srgbClr val="0086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CA" altLang="en-US" sz="1350">
              <a:solidFill>
                <a:srgbClr val="FFFFFF"/>
              </a:solidFill>
            </a:endParaRPr>
          </a:p>
        </p:txBody>
      </p:sp>
      <p:sp>
        <p:nvSpPr>
          <p:cNvPr id="9" name="Rectangle 8">
            <a:extLst>
              <a:ext uri="{FF2B5EF4-FFF2-40B4-BE49-F238E27FC236}">
                <a16:creationId xmlns:a16="http://schemas.microsoft.com/office/drawing/2014/main" id="{5E02F005-0FE4-434A-A723-E0B89BC29ABD}"/>
              </a:ext>
            </a:extLst>
          </p:cNvPr>
          <p:cNvSpPr/>
          <p:nvPr/>
        </p:nvSpPr>
        <p:spPr>
          <a:xfrm rot="5400000">
            <a:off x="804102" y="3271838"/>
            <a:ext cx="6400800" cy="314325"/>
          </a:xfrm>
          <a:prstGeom prst="rect">
            <a:avLst/>
          </a:prstGeom>
          <a:solidFill>
            <a:srgbClr val="0086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CA" altLang="en-US" sz="1350">
              <a:solidFill>
                <a:srgbClr val="FFFFFF"/>
              </a:solidFill>
            </a:endParaRPr>
          </a:p>
        </p:txBody>
      </p:sp>
      <p:sp>
        <p:nvSpPr>
          <p:cNvPr id="7" name="Rectangle 6">
            <a:extLst>
              <a:ext uri="{FF2B5EF4-FFF2-40B4-BE49-F238E27FC236}">
                <a16:creationId xmlns:a16="http://schemas.microsoft.com/office/drawing/2014/main" id="{0F06889A-428F-2846-A27B-65D7E5355395}"/>
              </a:ext>
            </a:extLst>
          </p:cNvPr>
          <p:cNvSpPr/>
          <p:nvPr/>
        </p:nvSpPr>
        <p:spPr>
          <a:xfrm>
            <a:off x="4378390" y="257628"/>
            <a:ext cx="7375459" cy="5715000"/>
          </a:xfrm>
          <a:prstGeom prst="rect">
            <a:avLst/>
          </a:prstGeom>
          <a:solidFill>
            <a:schemeClr val="bg1">
              <a:lumMod val="8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anchor="ctr"/>
          <a:lstStyle/>
          <a:p>
            <a:pPr>
              <a:spcAft>
                <a:spcPts val="2200"/>
              </a:spcAft>
              <a:defRPr/>
            </a:pPr>
            <a:endParaRPr lang="en-US" sz="2500" b="1" dirty="0">
              <a:solidFill>
                <a:srgbClr val="002060"/>
              </a:solidFill>
              <a:highlight>
                <a:srgbClr val="0000FF"/>
              </a:highlight>
              <a:ea typeface="Avenir Heavy" charset="0"/>
              <a:cs typeface="Avenir Heavy" charset="0"/>
            </a:endParaRPr>
          </a:p>
        </p:txBody>
      </p:sp>
      <p:sp>
        <p:nvSpPr>
          <p:cNvPr id="8" name="TextBox 18">
            <a:extLst>
              <a:ext uri="{FF2B5EF4-FFF2-40B4-BE49-F238E27FC236}">
                <a16:creationId xmlns:a16="http://schemas.microsoft.com/office/drawing/2014/main" id="{37E34A1F-2561-7143-95D4-AF2DDBF03727}"/>
              </a:ext>
            </a:extLst>
          </p:cNvPr>
          <p:cNvSpPr txBox="1">
            <a:spLocks noChangeArrowheads="1"/>
          </p:cNvSpPr>
          <p:nvPr/>
        </p:nvSpPr>
        <p:spPr bwMode="auto">
          <a:xfrm>
            <a:off x="4176684" y="4951677"/>
            <a:ext cx="50784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843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defRPr/>
            </a:pPr>
            <a:r>
              <a:rPr lang="en-GB" altLang="en-US" sz="2200" b="1" dirty="0">
                <a:solidFill>
                  <a:srgbClr val="002060"/>
                </a:solidFill>
                <a:latin typeface="Avenir Heavy" panose="02000503020000020003" pitchFamily="2" charset="0"/>
                <a:ea typeface="Avenir Heavy" panose="02000503020000020003" pitchFamily="2" charset="0"/>
                <a:cs typeface="Avenir Heavy" panose="02000503020000020003" pitchFamily="2" charset="0"/>
              </a:rPr>
              <a:t>Joe </a:t>
            </a:r>
            <a:r>
              <a:rPr lang="en-GB" altLang="en-US" sz="2200" b="1" dirty="0" err="1">
                <a:solidFill>
                  <a:srgbClr val="002060"/>
                </a:solidFill>
                <a:latin typeface="Avenir Heavy" panose="02000503020000020003" pitchFamily="2" charset="0"/>
                <a:ea typeface="Avenir Heavy" panose="02000503020000020003" pitchFamily="2" charset="0"/>
                <a:cs typeface="Avenir Heavy" panose="02000503020000020003" pitchFamily="2" charset="0"/>
              </a:rPr>
              <a:t>Appiott</a:t>
            </a:r>
            <a:endParaRPr lang="en-GB" altLang="en-US" sz="2200" b="1" dirty="0">
              <a:solidFill>
                <a:srgbClr val="002060"/>
              </a:solidFill>
              <a:latin typeface="Avenir Heavy" panose="02000503020000020003" pitchFamily="2" charset="0"/>
              <a:ea typeface="Avenir Heavy" panose="02000503020000020003" pitchFamily="2" charset="0"/>
              <a:cs typeface="Avenir Heavy" panose="02000503020000020003" pitchFamily="2" charset="0"/>
            </a:endParaRPr>
          </a:p>
          <a:p>
            <a:pPr>
              <a:spcBef>
                <a:spcPct val="0"/>
              </a:spcBef>
              <a:buFontTx/>
              <a:buNone/>
              <a:defRPr/>
            </a:pPr>
            <a:r>
              <a:rPr lang="en-GB" altLang="en-US" sz="2200" b="1" dirty="0">
                <a:solidFill>
                  <a:srgbClr val="002060"/>
                </a:solidFill>
                <a:latin typeface="Avenir Heavy" panose="02000503020000020003" pitchFamily="2" charset="0"/>
                <a:ea typeface="Avenir Heavy" panose="02000503020000020003" pitchFamily="2" charset="0"/>
                <a:cs typeface="Avenir Heavy" panose="02000503020000020003" pitchFamily="2" charset="0"/>
              </a:rPr>
              <a:t>Secretariat of the </a:t>
            </a:r>
          </a:p>
          <a:p>
            <a:pPr>
              <a:spcBef>
                <a:spcPct val="0"/>
              </a:spcBef>
              <a:buFontTx/>
              <a:buNone/>
              <a:defRPr/>
            </a:pPr>
            <a:r>
              <a:rPr lang="en-GB" altLang="en-US" sz="2200" b="1" dirty="0">
                <a:solidFill>
                  <a:srgbClr val="002060"/>
                </a:solidFill>
                <a:latin typeface="Avenir Heavy" panose="02000503020000020003" pitchFamily="2" charset="0"/>
                <a:ea typeface="Avenir Heavy" panose="02000503020000020003" pitchFamily="2" charset="0"/>
                <a:cs typeface="Avenir Heavy" panose="02000503020000020003" pitchFamily="2" charset="0"/>
              </a:rPr>
              <a:t>Convention on Biological Diversity </a:t>
            </a:r>
            <a:endParaRPr lang="en-US" altLang="en-US" sz="2200" b="1" dirty="0">
              <a:solidFill>
                <a:srgbClr val="002060"/>
              </a:solidFill>
              <a:latin typeface="Avenir Heavy" panose="02000503020000020003" pitchFamily="2" charset="0"/>
              <a:ea typeface="Avenir Heavy" panose="02000503020000020003" pitchFamily="2" charset="0"/>
              <a:cs typeface="Avenir Heavy" panose="02000503020000020003" pitchFamily="2" charset="0"/>
            </a:endParaRPr>
          </a:p>
        </p:txBody>
      </p:sp>
      <p:sp>
        <p:nvSpPr>
          <p:cNvPr id="10" name="TextBox 16">
            <a:extLst>
              <a:ext uri="{FF2B5EF4-FFF2-40B4-BE49-F238E27FC236}">
                <a16:creationId xmlns:a16="http://schemas.microsoft.com/office/drawing/2014/main" id="{FD6DFA60-6286-A74E-AE12-C3D50C3E1C8D}"/>
              </a:ext>
            </a:extLst>
          </p:cNvPr>
          <p:cNvSpPr txBox="1">
            <a:spLocks noChangeArrowheads="1"/>
          </p:cNvSpPr>
          <p:nvPr/>
        </p:nvSpPr>
        <p:spPr bwMode="auto">
          <a:xfrm>
            <a:off x="4161665" y="-365034"/>
            <a:ext cx="7525826"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98438">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spcAft>
                <a:spcPts val="600"/>
              </a:spcAft>
              <a:buNone/>
              <a:defRPr/>
            </a:pPr>
            <a:endParaRPr lang="en-GB" altLang="x-none" sz="3600" b="1" dirty="0">
              <a:solidFill>
                <a:schemeClr val="accent1">
                  <a:lumMod val="75000"/>
                </a:schemeClr>
              </a:solidFill>
              <a:latin typeface="+mn-lt"/>
              <a:ea typeface="Avenir Heavy" charset="0"/>
              <a:cs typeface="Avenir Heavy" charset="0"/>
            </a:endParaRPr>
          </a:p>
          <a:p>
            <a:pPr>
              <a:spcBef>
                <a:spcPct val="0"/>
              </a:spcBef>
              <a:spcAft>
                <a:spcPts val="1800"/>
              </a:spcAft>
              <a:buNone/>
              <a:defRPr/>
            </a:pPr>
            <a:r>
              <a:rPr lang="en-GB" altLang="x-none" sz="5000" b="1" u="sng" dirty="0">
                <a:solidFill>
                  <a:srgbClr val="002060"/>
                </a:solidFill>
                <a:latin typeface="+mj-lt"/>
                <a:ea typeface="Avenir Heavy" charset="0"/>
                <a:cs typeface="Avenir Heavy" charset="0"/>
              </a:rPr>
              <a:t>Kunming-Montreal </a:t>
            </a:r>
            <a:r>
              <a:rPr lang="en-GB" altLang="x-none" sz="3300" b="1" u="sng" dirty="0">
                <a:solidFill>
                  <a:srgbClr val="002060"/>
                </a:solidFill>
                <a:latin typeface="+mj-lt"/>
                <a:ea typeface="Avenir Heavy" charset="0"/>
                <a:cs typeface="Avenir Heavy" charset="0"/>
              </a:rPr>
              <a:t>Global Biodiversity Framework</a:t>
            </a:r>
            <a:endParaRPr lang="en-GB" altLang="x-none" sz="3300" b="1" i="1" dirty="0">
              <a:solidFill>
                <a:srgbClr val="002060"/>
              </a:solidFill>
              <a:latin typeface="+mj-lt"/>
              <a:ea typeface="Avenir Heavy" charset="0"/>
              <a:cs typeface="Avenir Heavy" charset="0"/>
            </a:endParaRPr>
          </a:p>
          <a:p>
            <a:pPr>
              <a:spcBef>
                <a:spcPct val="0"/>
              </a:spcBef>
              <a:spcAft>
                <a:spcPts val="600"/>
              </a:spcAft>
              <a:buNone/>
              <a:defRPr/>
            </a:pPr>
            <a:r>
              <a:rPr lang="en-GB" altLang="x-none" sz="3500" b="1" i="1" dirty="0">
                <a:solidFill>
                  <a:srgbClr val="002060"/>
                </a:solidFill>
                <a:latin typeface="+mn-lt"/>
                <a:ea typeface="Avenir Heavy" charset="0"/>
                <a:cs typeface="Avenir Heavy" charset="0"/>
              </a:rPr>
              <a:t>and the </a:t>
            </a:r>
          </a:p>
          <a:p>
            <a:pPr>
              <a:spcBef>
                <a:spcPct val="0"/>
              </a:spcBef>
              <a:spcAft>
                <a:spcPts val="600"/>
              </a:spcAft>
              <a:buNone/>
              <a:defRPr/>
            </a:pPr>
            <a:r>
              <a:rPr lang="en-GB" altLang="x-none" sz="5000" b="1" u="sng" dirty="0">
                <a:solidFill>
                  <a:srgbClr val="002060"/>
                </a:solidFill>
                <a:ea typeface="Avenir Heavy" charset="0"/>
                <a:cs typeface="Avenir Heavy" charset="0"/>
              </a:rPr>
              <a:t>SOI Global Dialogue</a:t>
            </a:r>
          </a:p>
          <a:p>
            <a:pPr>
              <a:spcBef>
                <a:spcPct val="0"/>
              </a:spcBef>
              <a:spcAft>
                <a:spcPts val="600"/>
              </a:spcAft>
              <a:buNone/>
              <a:defRPr/>
            </a:pPr>
            <a:r>
              <a:rPr lang="en-GB" altLang="x-none" sz="3300" b="1" u="sng" dirty="0">
                <a:solidFill>
                  <a:srgbClr val="002060"/>
                </a:solidFill>
                <a:ea typeface="Avenir Heavy" charset="0"/>
                <a:cs typeface="Avenir Heavy" charset="0"/>
              </a:rPr>
              <a:t>with Regional Seas Organizations and Regional Fishery Bodies</a:t>
            </a:r>
            <a:endParaRPr lang="en-GB" altLang="x-none" sz="3300" b="1" i="1" dirty="0">
              <a:solidFill>
                <a:srgbClr val="002060"/>
              </a:solidFill>
              <a:latin typeface="+mn-lt"/>
              <a:ea typeface="Avenir Heavy" charset="0"/>
              <a:cs typeface="Avenir Heavy" charset="0"/>
            </a:endParaRPr>
          </a:p>
          <a:p>
            <a:pPr>
              <a:spcBef>
                <a:spcPct val="0"/>
              </a:spcBef>
              <a:spcAft>
                <a:spcPts val="600"/>
              </a:spcAft>
              <a:buNone/>
              <a:defRPr/>
            </a:pPr>
            <a:endParaRPr lang="en-GB" altLang="x-none" sz="3500" b="1" i="1" dirty="0">
              <a:solidFill>
                <a:srgbClr val="002060"/>
              </a:solidFill>
              <a:latin typeface="+mn-lt"/>
              <a:ea typeface="Avenir Heavy" charset="0"/>
              <a:cs typeface="Avenir Heavy" charset="0"/>
            </a:endParaRPr>
          </a:p>
        </p:txBody>
      </p:sp>
      <p:pic>
        <p:nvPicPr>
          <p:cNvPr id="16391" name="Picture 19">
            <a:extLst>
              <a:ext uri="{FF2B5EF4-FFF2-40B4-BE49-F238E27FC236}">
                <a16:creationId xmlns:a16="http://schemas.microsoft.com/office/drawing/2014/main" id="{0FB343F2-B1EB-DF47-8166-CF3D98013C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8510" y="4250354"/>
            <a:ext cx="3673706" cy="141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604826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Content Placeholder 3">
            <a:extLst>
              <a:ext uri="{FF2B5EF4-FFF2-40B4-BE49-F238E27FC236}">
                <a16:creationId xmlns:a16="http://schemas.microsoft.com/office/drawing/2014/main" id="{738BBFFE-5DBD-F047-91FA-81A75EC4E0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8151" y="228600"/>
            <a:ext cx="3192463" cy="6400800"/>
          </a:xfrm>
        </p:spPr>
      </p:pic>
      <p:sp>
        <p:nvSpPr>
          <p:cNvPr id="9" name="Rectangle 8">
            <a:extLst>
              <a:ext uri="{FF2B5EF4-FFF2-40B4-BE49-F238E27FC236}">
                <a16:creationId xmlns:a16="http://schemas.microsoft.com/office/drawing/2014/main" id="{5E02F005-0FE4-434A-A723-E0B89BC29ABD}"/>
              </a:ext>
            </a:extLst>
          </p:cNvPr>
          <p:cNvSpPr/>
          <p:nvPr/>
        </p:nvSpPr>
        <p:spPr>
          <a:xfrm rot="5400000">
            <a:off x="804102" y="3271838"/>
            <a:ext cx="6400800" cy="314325"/>
          </a:xfrm>
          <a:prstGeom prst="rect">
            <a:avLst/>
          </a:prstGeom>
          <a:solidFill>
            <a:srgbClr val="0086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CA" altLang="en-US" sz="1350">
              <a:solidFill>
                <a:srgbClr val="FFFFFF"/>
              </a:solidFill>
            </a:endParaRPr>
          </a:p>
        </p:txBody>
      </p:sp>
      <p:sp>
        <p:nvSpPr>
          <p:cNvPr id="7" name="Rectangle 6">
            <a:extLst>
              <a:ext uri="{FF2B5EF4-FFF2-40B4-BE49-F238E27FC236}">
                <a16:creationId xmlns:a16="http://schemas.microsoft.com/office/drawing/2014/main" id="{0F06889A-428F-2846-A27B-65D7E5355395}"/>
              </a:ext>
            </a:extLst>
          </p:cNvPr>
          <p:cNvSpPr/>
          <p:nvPr/>
        </p:nvSpPr>
        <p:spPr>
          <a:xfrm>
            <a:off x="4378390" y="257627"/>
            <a:ext cx="7375459" cy="6400799"/>
          </a:xfrm>
          <a:prstGeom prst="rect">
            <a:avLst/>
          </a:prstGeom>
          <a:solidFill>
            <a:schemeClr val="bg1">
              <a:lumMod val="8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anchor="ctr"/>
          <a:lstStyle/>
          <a:p>
            <a:pPr>
              <a:spcAft>
                <a:spcPts val="2200"/>
              </a:spcAft>
              <a:defRPr/>
            </a:pPr>
            <a:endParaRPr lang="en-US" sz="2500" b="1" dirty="0">
              <a:solidFill>
                <a:srgbClr val="002060"/>
              </a:solidFill>
              <a:highlight>
                <a:srgbClr val="0000FF"/>
              </a:highlight>
              <a:ea typeface="Avenir Heavy" charset="0"/>
              <a:cs typeface="Avenir Heavy" charset="0"/>
            </a:endParaRPr>
          </a:p>
        </p:txBody>
      </p:sp>
      <p:sp>
        <p:nvSpPr>
          <p:cNvPr id="2" name="TextBox 1">
            <a:extLst>
              <a:ext uri="{FF2B5EF4-FFF2-40B4-BE49-F238E27FC236}">
                <a16:creationId xmlns:a16="http://schemas.microsoft.com/office/drawing/2014/main" id="{A3FEB7D8-8AA3-1E41-C5FF-CACFC03B5516}"/>
              </a:ext>
            </a:extLst>
          </p:cNvPr>
          <p:cNvSpPr txBox="1"/>
          <p:nvPr/>
        </p:nvSpPr>
        <p:spPr>
          <a:xfrm>
            <a:off x="4513005" y="383458"/>
            <a:ext cx="7240843" cy="6278642"/>
          </a:xfrm>
          <a:prstGeom prst="rect">
            <a:avLst/>
          </a:prstGeom>
          <a:noFill/>
        </p:spPr>
        <p:txBody>
          <a:bodyPr wrap="square" rtlCol="0">
            <a:spAutoFit/>
          </a:bodyPr>
          <a:lstStyle/>
          <a:p>
            <a:pPr>
              <a:spcBef>
                <a:spcPts val="600"/>
              </a:spcBef>
              <a:spcAft>
                <a:spcPts val="600"/>
              </a:spcAft>
            </a:pPr>
            <a:r>
              <a:rPr lang="en-US" sz="3500" b="1" u="sng" dirty="0">
                <a:latin typeface="Calibri" panose="020F0502020204030204" pitchFamily="34" charset="0"/>
                <a:cs typeface="Calibri" panose="020F0502020204030204" pitchFamily="34" charset="0"/>
              </a:rPr>
              <a:t>What’s needed</a:t>
            </a:r>
          </a:p>
          <a:p>
            <a:pPr marL="342900" indent="-342900">
              <a:spcBef>
                <a:spcPts val="600"/>
              </a:spcBef>
              <a:spcAft>
                <a:spcPts val="6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Global Biodiversity Framework</a:t>
            </a:r>
          </a:p>
          <a:p>
            <a:pPr marL="800100" lvl="1" indent="-342900">
              <a:spcBef>
                <a:spcPts val="600"/>
              </a:spcBef>
              <a:spcAft>
                <a:spcPts val="600"/>
              </a:spcAft>
              <a:buFont typeface="Wingdings" pitchFamily="2" charset="2"/>
              <a:buChar char="Ø"/>
            </a:pPr>
            <a:r>
              <a:rPr lang="en-US" sz="2400" dirty="0">
                <a:latin typeface="Calibri" panose="020F0502020204030204" pitchFamily="34" charset="0"/>
                <a:cs typeface="Calibri" panose="020F0502020204030204" pitchFamily="34" charset="0"/>
              </a:rPr>
              <a:t>Finalize national targets and NBSAP revision</a:t>
            </a:r>
          </a:p>
          <a:p>
            <a:pPr marL="800100" lvl="1" indent="-342900">
              <a:spcBef>
                <a:spcPts val="600"/>
              </a:spcBef>
              <a:spcAft>
                <a:spcPts val="600"/>
              </a:spcAft>
              <a:buFont typeface="Wingdings" pitchFamily="2" charset="2"/>
              <a:buChar char="Ø"/>
            </a:pPr>
            <a:r>
              <a:rPr lang="en-US" sz="2400" dirty="0">
                <a:latin typeface="Calibri" panose="020F0502020204030204" pitchFamily="34" charset="0"/>
                <a:cs typeface="Calibri" panose="020F0502020204030204" pitchFamily="34" charset="0"/>
              </a:rPr>
              <a:t>Submit national reports by Feb 2026, with all indicators addressed</a:t>
            </a:r>
          </a:p>
          <a:p>
            <a:pPr marL="800100" lvl="1" indent="-342900">
              <a:spcBef>
                <a:spcPts val="600"/>
              </a:spcBef>
              <a:spcAft>
                <a:spcPts val="600"/>
              </a:spcAft>
              <a:buFont typeface="Wingdings" pitchFamily="2" charset="2"/>
              <a:buChar char="Ø"/>
            </a:pPr>
            <a:r>
              <a:rPr lang="en-US" sz="2400" dirty="0">
                <a:latin typeface="Calibri" panose="020F0502020204030204" pitchFamily="34" charset="0"/>
                <a:cs typeface="Calibri" panose="020F0502020204030204" pitchFamily="34" charset="0"/>
              </a:rPr>
              <a:t>Engage in global review process</a:t>
            </a:r>
          </a:p>
          <a:p>
            <a:pPr marL="800100" lvl="1" indent="-342900">
              <a:spcBef>
                <a:spcPts val="600"/>
              </a:spcBef>
              <a:spcAft>
                <a:spcPts val="600"/>
              </a:spcAft>
              <a:buFont typeface="Wingdings" pitchFamily="2" charset="2"/>
              <a:buChar char="Ø"/>
            </a:pPr>
            <a:r>
              <a:rPr lang="en-US" sz="2400" dirty="0">
                <a:latin typeface="Calibri" panose="020F0502020204030204" pitchFamily="34" charset="0"/>
                <a:cs typeface="Calibri" panose="020F0502020204030204" pitchFamily="34" charset="0"/>
              </a:rPr>
              <a:t>Make use of new funds, incl. at regional scale</a:t>
            </a:r>
          </a:p>
          <a:p>
            <a:pPr marL="342900" indent="-342900">
              <a:spcBef>
                <a:spcPts val="600"/>
              </a:spcBef>
              <a:spcAft>
                <a:spcPts val="6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SOI Global Dialogue</a:t>
            </a:r>
          </a:p>
          <a:p>
            <a:pPr marL="800100" lvl="1" indent="-342900">
              <a:spcBef>
                <a:spcPts val="600"/>
              </a:spcBef>
              <a:spcAft>
                <a:spcPts val="600"/>
              </a:spcAft>
              <a:buFont typeface="Wingdings" pitchFamily="2" charset="2"/>
              <a:buChar char="Ø"/>
            </a:pPr>
            <a:r>
              <a:rPr lang="en-US" sz="2400" dirty="0">
                <a:latin typeface="Calibri" panose="020F0502020204030204" pitchFamily="34" charset="0"/>
                <a:cs typeface="Calibri" panose="020F0502020204030204" pitchFamily="34" charset="0"/>
              </a:rPr>
              <a:t>Support continued engagement</a:t>
            </a:r>
          </a:p>
          <a:p>
            <a:pPr marL="800100" lvl="1" indent="-342900">
              <a:spcBef>
                <a:spcPts val="600"/>
              </a:spcBef>
              <a:spcAft>
                <a:spcPts val="600"/>
              </a:spcAft>
              <a:buFont typeface="Wingdings" pitchFamily="2" charset="2"/>
              <a:buChar char="Ø"/>
            </a:pPr>
            <a:r>
              <a:rPr lang="en-US" sz="2400" dirty="0">
                <a:latin typeface="Calibri" panose="020F0502020204030204" pitchFamily="34" charset="0"/>
                <a:cs typeface="Calibri" panose="020F0502020204030204" pitchFamily="34" charset="0"/>
              </a:rPr>
              <a:t>Use SOI Global Dialogue to enhance cooperation with other key bodies and to better align with global processes (e.g., BBNJ, KMGBF)</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8628372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FE426-BDB9-AE43-B600-FCE24A2465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46163F-7859-4D40-8DFC-E9782D9453D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0518B9C-1FE4-2F44-809F-63A35CFFA499}"/>
              </a:ext>
            </a:extLst>
          </p:cNvPr>
          <p:cNvPicPr>
            <a:picLocks noChangeAspect="1"/>
          </p:cNvPicPr>
          <p:nvPr/>
        </p:nvPicPr>
        <p:blipFill>
          <a:blip r:embed="rId2"/>
          <a:stretch>
            <a:fillRect/>
          </a:stretch>
        </p:blipFill>
        <p:spPr>
          <a:xfrm>
            <a:off x="0" y="0"/>
            <a:ext cx="12186920" cy="6982460"/>
          </a:xfrm>
          <a:prstGeom prst="rect">
            <a:avLst/>
          </a:prstGeom>
        </p:spPr>
      </p:pic>
      <p:sp>
        <p:nvSpPr>
          <p:cNvPr id="5" name="TextBox 4">
            <a:extLst>
              <a:ext uri="{FF2B5EF4-FFF2-40B4-BE49-F238E27FC236}">
                <a16:creationId xmlns:a16="http://schemas.microsoft.com/office/drawing/2014/main" id="{3BC9D1FC-A832-9041-8B8E-6E5DC0CF7D75}"/>
              </a:ext>
            </a:extLst>
          </p:cNvPr>
          <p:cNvSpPr txBox="1"/>
          <p:nvPr/>
        </p:nvSpPr>
        <p:spPr>
          <a:xfrm>
            <a:off x="4584192" y="231013"/>
            <a:ext cx="4181856" cy="1107996"/>
          </a:xfrm>
          <a:prstGeom prst="rect">
            <a:avLst/>
          </a:prstGeom>
          <a:solidFill>
            <a:schemeClr val="bg1"/>
          </a:solidFill>
        </p:spPr>
        <p:txBody>
          <a:bodyPr wrap="square" rtlCol="0">
            <a:spAutoFit/>
          </a:bodyPr>
          <a:lstStyle/>
          <a:p>
            <a:r>
              <a:rPr lang="en-US" sz="6600" dirty="0">
                <a:solidFill>
                  <a:srgbClr val="008A41"/>
                </a:solidFill>
              </a:rPr>
              <a:t>Thank you</a:t>
            </a:r>
          </a:p>
        </p:txBody>
      </p:sp>
    </p:spTree>
    <p:extLst>
      <p:ext uri="{BB962C8B-B14F-4D97-AF65-F5344CB8AC3E}">
        <p14:creationId xmlns:p14="http://schemas.microsoft.com/office/powerpoint/2010/main" val="3097865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BE4E09-7A85-BAE6-1B6E-06752B83AC31}"/>
              </a:ext>
            </a:extLst>
          </p:cNvPr>
          <p:cNvSpPr>
            <a:spLocks noGrp="1"/>
          </p:cNvSpPr>
          <p:nvPr>
            <p:ph type="sldNum" sz="quarter" idx="12"/>
          </p:nvPr>
        </p:nvSpPr>
        <p:spPr/>
        <p:txBody>
          <a:bodyPr/>
          <a:lstStyle/>
          <a:p>
            <a:fld id="{9BCDC607-5BF4-4306-A22B-16E47EE1706F}" type="slidenum">
              <a:rPr lang="en-CA" smtClean="0"/>
              <a:t>2</a:t>
            </a:fld>
            <a:endParaRPr lang="en-CA"/>
          </a:p>
        </p:txBody>
      </p:sp>
      <p:pic>
        <p:nvPicPr>
          <p:cNvPr id="10" name="Picture 9" descr="A group of people standing on a stage with flags&#10;&#10;Description automatically generated with low confidence">
            <a:extLst>
              <a:ext uri="{FF2B5EF4-FFF2-40B4-BE49-F238E27FC236}">
                <a16:creationId xmlns:a16="http://schemas.microsoft.com/office/drawing/2014/main" id="{409B761A-B30A-E552-FD33-7BA925075CD6}"/>
              </a:ext>
            </a:extLst>
          </p:cNvPr>
          <p:cNvPicPr>
            <a:picLocks noChangeAspect="1"/>
          </p:cNvPicPr>
          <p:nvPr/>
        </p:nvPicPr>
        <p:blipFill rotWithShape="1">
          <a:blip r:embed="rId2"/>
          <a:srcRect l="25406" t="27193" b="18747"/>
          <a:stretch/>
        </p:blipFill>
        <p:spPr>
          <a:xfrm>
            <a:off x="0" y="3172057"/>
            <a:ext cx="7248246" cy="3685944"/>
          </a:xfrm>
          <a:prstGeom prst="rect">
            <a:avLst/>
          </a:prstGeom>
        </p:spPr>
      </p:pic>
      <p:pic>
        <p:nvPicPr>
          <p:cNvPr id="1026" name="Picture 2" descr="COP15">
            <a:extLst>
              <a:ext uri="{FF2B5EF4-FFF2-40B4-BE49-F238E27FC236}">
                <a16:creationId xmlns:a16="http://schemas.microsoft.com/office/drawing/2014/main" id="{EEA451BE-72F9-E9FF-7C18-2AD7993D8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7236" y="3172056"/>
            <a:ext cx="5480050" cy="36859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 Secretary-General António Guterres">
            <a:extLst>
              <a:ext uri="{FF2B5EF4-FFF2-40B4-BE49-F238E27FC236}">
                <a16:creationId xmlns:a16="http://schemas.microsoft.com/office/drawing/2014/main" id="{D6D2DC4E-708E-B05E-B603-E9A0A9A5C9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08" r="15218"/>
          <a:stretch/>
        </p:blipFill>
        <p:spPr bwMode="auto">
          <a:xfrm>
            <a:off x="0" y="-55061"/>
            <a:ext cx="3188861" cy="32394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ustin Trudeau, Prime Minister of Canada">
            <a:extLst>
              <a:ext uri="{FF2B5EF4-FFF2-40B4-BE49-F238E27FC236}">
                <a16:creationId xmlns:a16="http://schemas.microsoft.com/office/drawing/2014/main" id="{D450E377-C15D-67F7-0A04-AC19F459035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953"/>
          <a:stretch/>
        </p:blipFill>
        <p:spPr bwMode="auto">
          <a:xfrm>
            <a:off x="9362305" y="-7994"/>
            <a:ext cx="2829696" cy="31924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UCN at CBD COP15 - events | IUCN">
            <a:extLst>
              <a:ext uri="{FF2B5EF4-FFF2-40B4-BE49-F238E27FC236}">
                <a16:creationId xmlns:a16="http://schemas.microsoft.com/office/drawing/2014/main" id="{B03D7259-3083-F2FB-F0B9-54404095FE3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21" t="20018" r="1862" b="16576"/>
          <a:stretch/>
        </p:blipFill>
        <p:spPr bwMode="auto">
          <a:xfrm>
            <a:off x="2829696" y="-55062"/>
            <a:ext cx="6968721" cy="3239475"/>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04651159-AC6A-C320-AA9E-73626DEA2711}"/>
              </a:ext>
            </a:extLst>
          </p:cNvPr>
          <p:cNvSpPr/>
          <p:nvPr/>
        </p:nvSpPr>
        <p:spPr>
          <a:xfrm>
            <a:off x="988544" y="2977978"/>
            <a:ext cx="10466173" cy="1136822"/>
          </a:xfrm>
          <a:prstGeom prst="roundRect">
            <a:avLst/>
          </a:prstGeom>
          <a:gradFill>
            <a:gsLst>
              <a:gs pos="0">
                <a:schemeClr val="accent2">
                  <a:lumMod val="75000"/>
                </a:schemeClr>
              </a:gs>
              <a:gs pos="100000">
                <a:srgbClr val="00AFAB"/>
              </a:gs>
            </a:gsLst>
            <a:lin ang="5400000" scaled="1"/>
          </a:gra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300" b="1" dirty="0">
                <a:solidFill>
                  <a:schemeClr val="bg1"/>
                </a:solidFill>
                <a:effectLst>
                  <a:outerShdw blurRad="50800" dist="38100" dir="8100000" algn="tr" rotWithShape="0">
                    <a:prstClr val="black">
                      <a:alpha val="40000"/>
                    </a:prstClr>
                  </a:outerShdw>
                </a:effectLst>
                <a:latin typeface="Avenir Book" panose="02000503020000020003" pitchFamily="2" charset="0"/>
              </a:rPr>
              <a:t>Kunming-Montreal Global Biodiversity Framework</a:t>
            </a:r>
          </a:p>
        </p:txBody>
      </p:sp>
    </p:spTree>
    <p:extLst>
      <p:ext uri="{BB962C8B-B14F-4D97-AF65-F5344CB8AC3E}">
        <p14:creationId xmlns:p14="http://schemas.microsoft.com/office/powerpoint/2010/main" val="1415137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Badge 1 outline">
            <a:extLst>
              <a:ext uri="{FF2B5EF4-FFF2-40B4-BE49-F238E27FC236}">
                <a16:creationId xmlns:a16="http://schemas.microsoft.com/office/drawing/2014/main" id="{098229FE-ED29-9EA6-EFDA-68875B72F0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56237" y="289573"/>
            <a:ext cx="979463" cy="979463"/>
          </a:xfrm>
          <a:prstGeom prst="rect">
            <a:avLst/>
          </a:prstGeom>
        </p:spPr>
      </p:pic>
      <p:sp>
        <p:nvSpPr>
          <p:cNvPr id="5" name="Text Placeholder 56">
            <a:extLst>
              <a:ext uri="{FF2B5EF4-FFF2-40B4-BE49-F238E27FC236}">
                <a16:creationId xmlns:a16="http://schemas.microsoft.com/office/drawing/2014/main" id="{AC472827-D9F4-7A37-5504-5311E9E702BB}"/>
              </a:ext>
            </a:extLst>
          </p:cNvPr>
          <p:cNvSpPr txBox="1">
            <a:spLocks/>
          </p:cNvSpPr>
          <p:nvPr/>
        </p:nvSpPr>
        <p:spPr>
          <a:xfrm>
            <a:off x="3083750" y="262745"/>
            <a:ext cx="4406942" cy="2651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1100" dirty="0">
                <a:solidFill>
                  <a:schemeClr val="tx1"/>
                </a:solidFill>
              </a:rPr>
              <a:t>Ensure that </a:t>
            </a:r>
            <a:r>
              <a:rPr lang="en-US" sz="1100" b="1" dirty="0">
                <a:solidFill>
                  <a:schemeClr val="tx1"/>
                </a:solidFill>
              </a:rPr>
              <a:t>all areas are under participatory integrated biodiversity inclusive spatial planning and/or effective management processes </a:t>
            </a:r>
            <a:r>
              <a:rPr lang="en-US" sz="1100" dirty="0">
                <a:solidFill>
                  <a:schemeClr val="tx1"/>
                </a:solidFill>
              </a:rPr>
              <a:t>addressing land and sea use change, to bring the loss of areas of high biodiversity importance, including ecosystems of high ecological integrity, close to zero by 2030, while respecting the rights of indigenous peoples and local communities.</a:t>
            </a:r>
          </a:p>
        </p:txBody>
      </p:sp>
      <p:sp>
        <p:nvSpPr>
          <p:cNvPr id="6" name="Text Placeholder 58">
            <a:extLst>
              <a:ext uri="{FF2B5EF4-FFF2-40B4-BE49-F238E27FC236}">
                <a16:creationId xmlns:a16="http://schemas.microsoft.com/office/drawing/2014/main" id="{4E723EB4-9FDB-FDA7-EAE7-3AC5FEA4A0C6}"/>
              </a:ext>
            </a:extLst>
          </p:cNvPr>
          <p:cNvSpPr txBox="1">
            <a:spLocks/>
          </p:cNvSpPr>
          <p:nvPr/>
        </p:nvSpPr>
        <p:spPr>
          <a:xfrm>
            <a:off x="8231727" y="262745"/>
            <a:ext cx="3701653" cy="2651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1100" dirty="0">
                <a:solidFill>
                  <a:schemeClr val="tx1"/>
                </a:solidFill>
              </a:rPr>
              <a:t>Ensure that </a:t>
            </a:r>
            <a:r>
              <a:rPr lang="en-US" sz="1100" b="1" dirty="0">
                <a:solidFill>
                  <a:schemeClr val="tx1"/>
                </a:solidFill>
              </a:rPr>
              <a:t>by 2030 at least 30 per cent of areas of degraded terrestrial, inland water, and coastal and marine ecosystems are under effective restoration</a:t>
            </a:r>
            <a:r>
              <a:rPr lang="en-US" sz="1100" dirty="0">
                <a:solidFill>
                  <a:schemeClr val="tx1"/>
                </a:solidFill>
              </a:rPr>
              <a:t>, in order to enhance biodiversity and ecosystem functions and services, ecological integrity and connectivity.</a:t>
            </a:r>
          </a:p>
        </p:txBody>
      </p:sp>
      <p:sp>
        <p:nvSpPr>
          <p:cNvPr id="7" name="Text Placeholder 64">
            <a:extLst>
              <a:ext uri="{FF2B5EF4-FFF2-40B4-BE49-F238E27FC236}">
                <a16:creationId xmlns:a16="http://schemas.microsoft.com/office/drawing/2014/main" id="{BE94E60A-B381-22D1-5E78-A63FEB483BA8}"/>
              </a:ext>
            </a:extLst>
          </p:cNvPr>
          <p:cNvSpPr txBox="1">
            <a:spLocks/>
          </p:cNvSpPr>
          <p:nvPr/>
        </p:nvSpPr>
        <p:spPr>
          <a:xfrm>
            <a:off x="3083750" y="1548035"/>
            <a:ext cx="8849630" cy="2651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1100" dirty="0">
                <a:solidFill>
                  <a:schemeClr val="tx1"/>
                </a:solidFill>
              </a:rPr>
              <a:t>Ensure and enable that </a:t>
            </a:r>
            <a:r>
              <a:rPr lang="en-US" sz="1100" b="1" dirty="0">
                <a:solidFill>
                  <a:schemeClr val="tx1"/>
                </a:solidFill>
              </a:rPr>
              <a:t>by 2030 at least 30 per cent of terrestrial, inland water, and of coastal and marine areas, especially areas of particular importance for biodiversity and ecosystem functions and services, are effectively conserved and managed through ecologically representative, well-connected and equitably governed systems of protected areas and other effective area-based conservation measures</a:t>
            </a:r>
            <a:r>
              <a:rPr lang="en-US" sz="1100" dirty="0">
                <a:solidFill>
                  <a:schemeClr val="tx1"/>
                </a:solidFill>
              </a:rPr>
              <a:t>, recognizing indigenous and traditional territories, where applicable, and integrated into wider landscapes, seascapes and the ocean, while ensuring that any sustainable use, where appropriate in such areas, is fully consistent with conservation outcomes, recognizing and respecting the rights of indigenous peoples and local communities, including over their traditional territories.</a:t>
            </a:r>
          </a:p>
        </p:txBody>
      </p:sp>
      <p:sp>
        <p:nvSpPr>
          <p:cNvPr id="8" name="Text Placeholder 66">
            <a:extLst>
              <a:ext uri="{FF2B5EF4-FFF2-40B4-BE49-F238E27FC236}">
                <a16:creationId xmlns:a16="http://schemas.microsoft.com/office/drawing/2014/main" id="{08F212C0-A267-1EAE-CCB5-1D40E61631DA}"/>
              </a:ext>
            </a:extLst>
          </p:cNvPr>
          <p:cNvSpPr txBox="1">
            <a:spLocks/>
          </p:cNvSpPr>
          <p:nvPr/>
        </p:nvSpPr>
        <p:spPr>
          <a:xfrm>
            <a:off x="695326" y="2822378"/>
            <a:ext cx="5858124" cy="2651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1100" dirty="0">
                <a:solidFill>
                  <a:schemeClr val="tx1"/>
                </a:solidFill>
              </a:rPr>
              <a:t>Ensure urgent </a:t>
            </a:r>
            <a:r>
              <a:rPr lang="en-US" sz="1100" b="1" dirty="0">
                <a:solidFill>
                  <a:schemeClr val="tx1"/>
                </a:solidFill>
              </a:rPr>
              <a:t>management actions to halt human induced extinction of known threatened species and for the recovery and conservation of species, in particular threatened species</a:t>
            </a:r>
            <a:r>
              <a:rPr lang="en-US" sz="1100" dirty="0">
                <a:solidFill>
                  <a:schemeClr val="tx1"/>
                </a:solidFill>
              </a:rPr>
              <a:t>, to significantly reduce extinction risk, as well as to maintain and restore the genetic diversity within and between populations of native, wild and domesticated species to maintain their adaptive potential, including through in situ and ex situ conservation and sustainable management practices, and effectively manage human-wildlife interactions to minimize human-wildlife conflict for coexistence.</a:t>
            </a:r>
          </a:p>
        </p:txBody>
      </p:sp>
      <p:pic>
        <p:nvPicPr>
          <p:cNvPr id="9" name="Picture 8" descr="Logo&#10;&#10;Description automatically generated">
            <a:extLst>
              <a:ext uri="{FF2B5EF4-FFF2-40B4-BE49-F238E27FC236}">
                <a16:creationId xmlns:a16="http://schemas.microsoft.com/office/drawing/2014/main" id="{7E80D1B1-42F5-4E6B-F28E-37C6C8263D78}"/>
              </a:ext>
            </a:extLst>
          </p:cNvPr>
          <p:cNvPicPr>
            <a:picLocks noChangeAspect="1"/>
          </p:cNvPicPr>
          <p:nvPr/>
        </p:nvPicPr>
        <p:blipFill>
          <a:blip r:embed="rId4">
            <a:alphaModFix amt="20000"/>
          </a:blip>
          <a:stretch>
            <a:fillRect/>
          </a:stretch>
        </p:blipFill>
        <p:spPr>
          <a:xfrm>
            <a:off x="616290" y="187927"/>
            <a:ext cx="1637381" cy="2518838"/>
          </a:xfrm>
          <a:prstGeom prst="rect">
            <a:avLst/>
          </a:prstGeom>
        </p:spPr>
      </p:pic>
      <p:sp>
        <p:nvSpPr>
          <p:cNvPr id="10" name="Text Placeholder 56">
            <a:extLst>
              <a:ext uri="{FF2B5EF4-FFF2-40B4-BE49-F238E27FC236}">
                <a16:creationId xmlns:a16="http://schemas.microsoft.com/office/drawing/2014/main" id="{A8D3C71C-7C97-4824-24ED-59C8BA43A066}"/>
              </a:ext>
            </a:extLst>
          </p:cNvPr>
          <p:cNvSpPr txBox="1">
            <a:spLocks/>
          </p:cNvSpPr>
          <p:nvPr/>
        </p:nvSpPr>
        <p:spPr>
          <a:xfrm>
            <a:off x="268104" y="1347549"/>
            <a:ext cx="2333752" cy="265176"/>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i="1" dirty="0"/>
              <a:t>1. Reducing threats to biodiversity</a:t>
            </a:r>
          </a:p>
        </p:txBody>
      </p:sp>
      <p:pic>
        <p:nvPicPr>
          <p:cNvPr id="11" name="Graphic 10" descr="Badge outline">
            <a:extLst>
              <a:ext uri="{FF2B5EF4-FFF2-40B4-BE49-F238E27FC236}">
                <a16:creationId xmlns:a16="http://schemas.microsoft.com/office/drawing/2014/main" id="{82EE914D-9AFB-173E-619D-80FB1811AC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77102" y="248915"/>
            <a:ext cx="979200" cy="979200"/>
          </a:xfrm>
          <a:prstGeom prst="rect">
            <a:avLst/>
          </a:prstGeom>
        </p:spPr>
      </p:pic>
      <p:pic>
        <p:nvPicPr>
          <p:cNvPr id="12" name="Graphic 11" descr="Badge 3 outline">
            <a:extLst>
              <a:ext uri="{FF2B5EF4-FFF2-40B4-BE49-F238E27FC236}">
                <a16:creationId xmlns:a16="http://schemas.microsoft.com/office/drawing/2014/main" id="{AD2175B9-8609-56AC-2462-19507573F0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56500" y="1561335"/>
            <a:ext cx="979200" cy="979200"/>
          </a:xfrm>
          <a:prstGeom prst="rect">
            <a:avLst/>
          </a:prstGeom>
        </p:spPr>
      </p:pic>
      <p:pic>
        <p:nvPicPr>
          <p:cNvPr id="13" name="Graphic 12" descr="Badge 4 outline">
            <a:extLst>
              <a:ext uri="{FF2B5EF4-FFF2-40B4-BE49-F238E27FC236}">
                <a16:creationId xmlns:a16="http://schemas.microsoft.com/office/drawing/2014/main" id="{B6268F5E-0141-0D00-66BF-F493D3056D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3574" y="2900319"/>
            <a:ext cx="979200" cy="979200"/>
          </a:xfrm>
          <a:prstGeom prst="rect">
            <a:avLst/>
          </a:prstGeom>
        </p:spPr>
      </p:pic>
      <p:sp>
        <p:nvSpPr>
          <p:cNvPr id="14" name="Text Placeholder 66">
            <a:extLst>
              <a:ext uri="{FF2B5EF4-FFF2-40B4-BE49-F238E27FC236}">
                <a16:creationId xmlns:a16="http://schemas.microsoft.com/office/drawing/2014/main" id="{59C54187-7407-5F3E-9AC6-10664995D049}"/>
              </a:ext>
            </a:extLst>
          </p:cNvPr>
          <p:cNvSpPr txBox="1">
            <a:spLocks/>
          </p:cNvSpPr>
          <p:nvPr/>
        </p:nvSpPr>
        <p:spPr>
          <a:xfrm>
            <a:off x="7150429" y="2900319"/>
            <a:ext cx="4783373" cy="265176"/>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100" dirty="0"/>
              <a:t>Ensure that the </a:t>
            </a:r>
            <a:r>
              <a:rPr lang="en-US" sz="1100" b="1" dirty="0"/>
              <a:t>use, harvesting and trade of wild species is sustainable, safe and legal</a:t>
            </a:r>
            <a:r>
              <a:rPr lang="en-US" sz="1100" dirty="0"/>
              <a:t>, preventing overexploitation, minimizing impacts on non-target species and ecosystems, and reducing the risk of pathogen spill-over, applying the ecosystem approach, while respecting and protecting customary sustainable use by indigenous peoples and local communities. </a:t>
            </a:r>
          </a:p>
        </p:txBody>
      </p:sp>
      <p:sp>
        <p:nvSpPr>
          <p:cNvPr id="15" name="Text Placeholder 66">
            <a:extLst>
              <a:ext uri="{FF2B5EF4-FFF2-40B4-BE49-F238E27FC236}">
                <a16:creationId xmlns:a16="http://schemas.microsoft.com/office/drawing/2014/main" id="{14EA8AB7-49A7-4C33-07A8-842270E44BBA}"/>
              </a:ext>
            </a:extLst>
          </p:cNvPr>
          <p:cNvSpPr txBox="1">
            <a:spLocks/>
          </p:cNvSpPr>
          <p:nvPr/>
        </p:nvSpPr>
        <p:spPr>
          <a:xfrm>
            <a:off x="800100" y="4229666"/>
            <a:ext cx="11133280" cy="265176"/>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100" b="1" dirty="0"/>
              <a:t>Eliminate, minimize, reduce and or mitigate the impacts of invasive alien species on biodiversity and ecosystem services </a:t>
            </a:r>
            <a:r>
              <a:rPr lang="en-US" sz="1100" dirty="0"/>
              <a:t>by identifying and managing pathways of the introduction of alien species, preventing the introduction and establishment of priority invasive alien species, reducing the rates of introduction and establishment of other known or potential invasive alien species by at least 50 per cent, by 2030, eradicating or controlling invasive alien species especially in priority sites, such as islands. </a:t>
            </a:r>
          </a:p>
        </p:txBody>
      </p:sp>
      <p:pic>
        <p:nvPicPr>
          <p:cNvPr id="16" name="Graphic 15" descr="Badge 5 outline">
            <a:extLst>
              <a:ext uri="{FF2B5EF4-FFF2-40B4-BE49-F238E27FC236}">
                <a16:creationId xmlns:a16="http://schemas.microsoft.com/office/drawing/2014/main" id="{A6022D21-23FE-1997-3F0F-A8DDB17E0D7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53449" y="2884909"/>
            <a:ext cx="979200" cy="979200"/>
          </a:xfrm>
          <a:prstGeom prst="rect">
            <a:avLst/>
          </a:prstGeom>
        </p:spPr>
      </p:pic>
      <p:sp>
        <p:nvSpPr>
          <p:cNvPr id="17" name="Text Placeholder 66">
            <a:extLst>
              <a:ext uri="{FF2B5EF4-FFF2-40B4-BE49-F238E27FC236}">
                <a16:creationId xmlns:a16="http://schemas.microsoft.com/office/drawing/2014/main" id="{31B63680-3D02-1928-6327-8F560790D2C1}"/>
              </a:ext>
            </a:extLst>
          </p:cNvPr>
          <p:cNvSpPr txBox="1">
            <a:spLocks/>
          </p:cNvSpPr>
          <p:nvPr/>
        </p:nvSpPr>
        <p:spPr>
          <a:xfrm>
            <a:off x="800100" y="4985176"/>
            <a:ext cx="5638800" cy="265176"/>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100" b="1" dirty="0"/>
              <a:t>Reduce pollution risks and the negative impact of pollution from all sources, by 2030, to levels that are not harmful to biodiversity and ecosystem functions and services</a:t>
            </a:r>
            <a:r>
              <a:rPr lang="en-US" sz="1100" dirty="0"/>
              <a:t>, considering cumulative effects, including: reducing excess nutrients lost to the environment by at least half including through more efficient nutrient cycling and use; reducing the overall risk from pesticides and highly hazardous chemicals by at least half including through integrated pest management, based on science, taking into account food security and livelihoods; and also preventing, reducing, and working towards eliminating plastic pollution. </a:t>
            </a:r>
          </a:p>
        </p:txBody>
      </p:sp>
      <p:sp>
        <p:nvSpPr>
          <p:cNvPr id="18" name="Text Placeholder 66">
            <a:extLst>
              <a:ext uri="{FF2B5EF4-FFF2-40B4-BE49-F238E27FC236}">
                <a16:creationId xmlns:a16="http://schemas.microsoft.com/office/drawing/2014/main" id="{33AFA2D1-7157-12E2-61BA-9A85D754F390}"/>
              </a:ext>
            </a:extLst>
          </p:cNvPr>
          <p:cNvSpPr txBox="1">
            <a:spLocks/>
          </p:cNvSpPr>
          <p:nvPr/>
        </p:nvSpPr>
        <p:spPr>
          <a:xfrm>
            <a:off x="7150006" y="4985176"/>
            <a:ext cx="4783373" cy="265176"/>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100" b="1" dirty="0"/>
              <a:t>Minimize the impact of climate change and ocean acidification on biodiversity and increase its resilience through mitigation, adaptation, and disaster risk reduction actions</a:t>
            </a:r>
            <a:r>
              <a:rPr lang="en-US" sz="1100" dirty="0"/>
              <a:t>, including through nature-based solution and/or ecosystem-based approaches, while minimizing negative and fostering positive impacts of climate action on biodiversity. </a:t>
            </a:r>
          </a:p>
        </p:txBody>
      </p:sp>
      <p:pic>
        <p:nvPicPr>
          <p:cNvPr id="19" name="Graphic 18" descr="Badge 6 outline">
            <a:extLst>
              <a:ext uri="{FF2B5EF4-FFF2-40B4-BE49-F238E27FC236}">
                <a16:creationId xmlns:a16="http://schemas.microsoft.com/office/drawing/2014/main" id="{AAF83C65-0CF3-E929-6B30-C103AE4369B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3574" y="3991942"/>
            <a:ext cx="979200" cy="979200"/>
          </a:xfrm>
          <a:prstGeom prst="rect">
            <a:avLst/>
          </a:prstGeom>
        </p:spPr>
      </p:pic>
      <p:pic>
        <p:nvPicPr>
          <p:cNvPr id="20" name="Graphic 19" descr="Badge 7 outline">
            <a:extLst>
              <a:ext uri="{FF2B5EF4-FFF2-40B4-BE49-F238E27FC236}">
                <a16:creationId xmlns:a16="http://schemas.microsoft.com/office/drawing/2014/main" id="{9EE1545E-E54C-9045-2A6A-EE4355E975B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3574" y="5117764"/>
            <a:ext cx="979200" cy="979200"/>
          </a:xfrm>
          <a:prstGeom prst="rect">
            <a:avLst/>
          </a:prstGeom>
        </p:spPr>
      </p:pic>
      <p:pic>
        <p:nvPicPr>
          <p:cNvPr id="21" name="Graphic 20" descr="Badge 8 outline">
            <a:extLst>
              <a:ext uri="{FF2B5EF4-FFF2-40B4-BE49-F238E27FC236}">
                <a16:creationId xmlns:a16="http://schemas.microsoft.com/office/drawing/2014/main" id="{2A38B2DE-7A2F-FFA9-D639-60BF3BB43FD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553449" y="4921262"/>
            <a:ext cx="979200" cy="979200"/>
          </a:xfrm>
          <a:prstGeom prst="rect">
            <a:avLst/>
          </a:prstGeom>
        </p:spPr>
      </p:pic>
      <p:sp>
        <p:nvSpPr>
          <p:cNvPr id="22" name="Title 197">
            <a:extLst>
              <a:ext uri="{FF2B5EF4-FFF2-40B4-BE49-F238E27FC236}">
                <a16:creationId xmlns:a16="http://schemas.microsoft.com/office/drawing/2014/main" id="{7B3BA967-9D5D-7580-239A-8D381B28AF20}"/>
              </a:ext>
            </a:extLst>
          </p:cNvPr>
          <p:cNvSpPr txBox="1">
            <a:spLocks/>
          </p:cNvSpPr>
          <p:nvPr/>
        </p:nvSpPr>
        <p:spPr>
          <a:xfrm>
            <a:off x="172046" y="766904"/>
            <a:ext cx="2525868" cy="55222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cap="all" spc="30" baseline="0">
                <a:solidFill>
                  <a:schemeClr val="tx1">
                    <a:lumMod val="75000"/>
                    <a:lumOff val="25000"/>
                  </a:schemeClr>
                </a:solidFill>
                <a:latin typeface="+mj-lt"/>
                <a:ea typeface="+mj-ea"/>
                <a:cs typeface="+mj-cs"/>
              </a:defRPr>
            </a:lvl1pPr>
          </a:lstStyle>
          <a:p>
            <a:r>
              <a:rPr lang="en-US" sz="2800" b="1" dirty="0"/>
              <a:t>2030 TARGETS</a:t>
            </a:r>
          </a:p>
        </p:txBody>
      </p:sp>
      <p:sp>
        <p:nvSpPr>
          <p:cNvPr id="2" name="Rounded Rectangle 1">
            <a:extLst>
              <a:ext uri="{FF2B5EF4-FFF2-40B4-BE49-F238E27FC236}">
                <a16:creationId xmlns:a16="http://schemas.microsoft.com/office/drawing/2014/main" id="{CCFAAB49-3729-6ACD-EEFD-13059E4FAFFD}"/>
              </a:ext>
            </a:extLst>
          </p:cNvPr>
          <p:cNvSpPr/>
          <p:nvPr/>
        </p:nvSpPr>
        <p:spPr>
          <a:xfrm>
            <a:off x="4967416" y="460927"/>
            <a:ext cx="1871900" cy="707946"/>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Marine spatial planning</a:t>
            </a:r>
          </a:p>
        </p:txBody>
      </p:sp>
      <p:sp>
        <p:nvSpPr>
          <p:cNvPr id="3" name="Rounded Rectangle 2">
            <a:extLst>
              <a:ext uri="{FF2B5EF4-FFF2-40B4-BE49-F238E27FC236}">
                <a16:creationId xmlns:a16="http://schemas.microsoft.com/office/drawing/2014/main" id="{40F95057-2DA6-3DAC-363E-D249CE4A94AA}"/>
              </a:ext>
            </a:extLst>
          </p:cNvPr>
          <p:cNvSpPr/>
          <p:nvPr/>
        </p:nvSpPr>
        <p:spPr>
          <a:xfrm>
            <a:off x="9635763" y="370287"/>
            <a:ext cx="2200103" cy="805603"/>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Marine and coastal restoration</a:t>
            </a:r>
          </a:p>
        </p:txBody>
      </p:sp>
      <p:sp>
        <p:nvSpPr>
          <p:cNvPr id="23" name="Rounded Rectangle 22">
            <a:extLst>
              <a:ext uri="{FF2B5EF4-FFF2-40B4-BE49-F238E27FC236}">
                <a16:creationId xmlns:a16="http://schemas.microsoft.com/office/drawing/2014/main" id="{D21F69A9-A7B5-FE13-ACBC-B66D1DA33238}"/>
              </a:ext>
            </a:extLst>
          </p:cNvPr>
          <p:cNvSpPr/>
          <p:nvPr/>
        </p:nvSpPr>
        <p:spPr>
          <a:xfrm>
            <a:off x="7284702" y="1875942"/>
            <a:ext cx="2452422" cy="473117"/>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MPAs and OECMs</a:t>
            </a:r>
          </a:p>
        </p:txBody>
      </p:sp>
      <p:sp>
        <p:nvSpPr>
          <p:cNvPr id="24" name="Rounded Rectangle 23">
            <a:extLst>
              <a:ext uri="{FF2B5EF4-FFF2-40B4-BE49-F238E27FC236}">
                <a16:creationId xmlns:a16="http://schemas.microsoft.com/office/drawing/2014/main" id="{E2E26FC8-CC12-5DB0-318C-895CC5DC02D0}"/>
              </a:ext>
            </a:extLst>
          </p:cNvPr>
          <p:cNvSpPr/>
          <p:nvPr/>
        </p:nvSpPr>
        <p:spPr>
          <a:xfrm>
            <a:off x="1828800" y="3425964"/>
            <a:ext cx="3458421" cy="473117"/>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Threatened marine species</a:t>
            </a:r>
          </a:p>
        </p:txBody>
      </p:sp>
      <p:sp>
        <p:nvSpPr>
          <p:cNvPr id="25" name="Rounded Rectangle 24">
            <a:extLst>
              <a:ext uri="{FF2B5EF4-FFF2-40B4-BE49-F238E27FC236}">
                <a16:creationId xmlns:a16="http://schemas.microsoft.com/office/drawing/2014/main" id="{3315EE88-2C9D-A17C-71E0-BF5EE9DA9267}"/>
              </a:ext>
            </a:extLst>
          </p:cNvPr>
          <p:cNvSpPr/>
          <p:nvPr/>
        </p:nvSpPr>
        <p:spPr>
          <a:xfrm>
            <a:off x="8507014" y="3127396"/>
            <a:ext cx="2452422" cy="473117"/>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Sustainable fisheries</a:t>
            </a:r>
          </a:p>
        </p:txBody>
      </p:sp>
      <p:sp>
        <p:nvSpPr>
          <p:cNvPr id="26" name="Rounded Rectangle 25">
            <a:extLst>
              <a:ext uri="{FF2B5EF4-FFF2-40B4-BE49-F238E27FC236}">
                <a16:creationId xmlns:a16="http://schemas.microsoft.com/office/drawing/2014/main" id="{1AFC86A8-8153-8190-0A46-C5DECA99A75E}"/>
              </a:ext>
            </a:extLst>
          </p:cNvPr>
          <p:cNvSpPr/>
          <p:nvPr/>
        </p:nvSpPr>
        <p:spPr>
          <a:xfrm>
            <a:off x="4689512" y="4265815"/>
            <a:ext cx="4783372" cy="569870"/>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Marine invasive alien species; ballast water management, etc.</a:t>
            </a:r>
          </a:p>
        </p:txBody>
      </p:sp>
      <p:sp>
        <p:nvSpPr>
          <p:cNvPr id="27" name="Rounded Rectangle 26">
            <a:extLst>
              <a:ext uri="{FF2B5EF4-FFF2-40B4-BE49-F238E27FC236}">
                <a16:creationId xmlns:a16="http://schemas.microsoft.com/office/drawing/2014/main" id="{CA8401C1-07A9-1261-72EB-1D6F5CF04DB0}"/>
              </a:ext>
            </a:extLst>
          </p:cNvPr>
          <p:cNvSpPr/>
          <p:nvPr/>
        </p:nvSpPr>
        <p:spPr>
          <a:xfrm>
            <a:off x="1618735" y="5663903"/>
            <a:ext cx="4477265" cy="623942"/>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Marine and land-based pollution, including plastics, debris, noise, light</a:t>
            </a:r>
          </a:p>
        </p:txBody>
      </p:sp>
      <p:sp>
        <p:nvSpPr>
          <p:cNvPr id="28" name="Rounded Rectangle 27">
            <a:extLst>
              <a:ext uri="{FF2B5EF4-FFF2-40B4-BE49-F238E27FC236}">
                <a16:creationId xmlns:a16="http://schemas.microsoft.com/office/drawing/2014/main" id="{43683714-F66C-035D-0917-AEA3605BC2AF}"/>
              </a:ext>
            </a:extLst>
          </p:cNvPr>
          <p:cNvSpPr/>
          <p:nvPr/>
        </p:nvSpPr>
        <p:spPr>
          <a:xfrm>
            <a:off x="7677102" y="5473022"/>
            <a:ext cx="4155325" cy="623942"/>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Ocean acidification; </a:t>
            </a:r>
          </a:p>
          <a:p>
            <a:pPr algn="ctr"/>
            <a:r>
              <a:rPr lang="en-US" dirty="0">
                <a:latin typeface="+mj-lt"/>
              </a:rPr>
              <a:t>sea-level rise; coastal adaptation</a:t>
            </a:r>
          </a:p>
        </p:txBody>
      </p:sp>
    </p:spTree>
    <p:extLst>
      <p:ext uri="{BB962C8B-B14F-4D97-AF65-F5344CB8AC3E}">
        <p14:creationId xmlns:p14="http://schemas.microsoft.com/office/powerpoint/2010/main" val="3254742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 Placeholder 56">
            <a:extLst>
              <a:ext uri="{FF2B5EF4-FFF2-40B4-BE49-F238E27FC236}">
                <a16:creationId xmlns:a16="http://schemas.microsoft.com/office/drawing/2014/main" id="{F4FC1553-7958-4961-A863-E1E91F762B67}"/>
              </a:ext>
            </a:extLst>
          </p:cNvPr>
          <p:cNvSpPr>
            <a:spLocks noGrp="1"/>
          </p:cNvSpPr>
          <p:nvPr>
            <p:ph type="body" sz="quarter" idx="20"/>
          </p:nvPr>
        </p:nvSpPr>
        <p:spPr>
          <a:xfrm>
            <a:off x="3313868" y="96619"/>
            <a:ext cx="8575084" cy="265176"/>
          </a:xfrm>
        </p:spPr>
        <p:txBody>
          <a:bodyPr/>
          <a:lstStyle/>
          <a:p>
            <a:pPr algn="just"/>
            <a:r>
              <a:rPr lang="en-US" dirty="0"/>
              <a:t>Ensure that the </a:t>
            </a:r>
            <a:r>
              <a:rPr lang="en-US" b="1" dirty="0"/>
              <a:t>management and use of wild species are sustainable</a:t>
            </a:r>
            <a:r>
              <a:rPr lang="en-US" dirty="0"/>
              <a:t>, thereby providing social, economic and environmental benefits for people, especially those in vulnerable situations and those most dependent on biodiversity, including through sustainable biodiversity-based activities, products and services that enhance biodiversity, and protecting and encouraging customary sustainable use by indigenous peoples and local communities.</a:t>
            </a:r>
          </a:p>
        </p:txBody>
      </p:sp>
      <p:sp>
        <p:nvSpPr>
          <p:cNvPr id="59" name="Text Placeholder 58">
            <a:extLst>
              <a:ext uri="{FF2B5EF4-FFF2-40B4-BE49-F238E27FC236}">
                <a16:creationId xmlns:a16="http://schemas.microsoft.com/office/drawing/2014/main" id="{8963CDB5-5E75-43B6-B164-0264BB991EBA}"/>
              </a:ext>
            </a:extLst>
          </p:cNvPr>
          <p:cNvSpPr>
            <a:spLocks noGrp="1"/>
          </p:cNvSpPr>
          <p:nvPr>
            <p:ph type="body" sz="quarter" idx="23"/>
          </p:nvPr>
        </p:nvSpPr>
        <p:spPr>
          <a:xfrm>
            <a:off x="3313868" y="1127222"/>
            <a:ext cx="8575084" cy="265176"/>
          </a:xfrm>
        </p:spPr>
        <p:txBody>
          <a:bodyPr/>
          <a:lstStyle/>
          <a:p>
            <a:pPr algn="just"/>
            <a:r>
              <a:rPr lang="en-US" dirty="0"/>
              <a:t>Ensure that </a:t>
            </a:r>
            <a:r>
              <a:rPr lang="en-US" b="1" dirty="0"/>
              <a:t>areas under agriculture, aquaculture, fisheries and forestry are managed sustainably</a:t>
            </a:r>
            <a:r>
              <a:rPr lang="en-US" dirty="0"/>
              <a:t>, in particular through the sustainable use of biodiversity, including through a substantial increase of the application of biodiversity friendly practices, such as sustainable intensification, agroecological and other innovative approaches contributing to the resilience and long-term efficiency and productivity of these production systems and to food security, conserving and restoring biodiversity and maintaining nature’s contributions to people, including ecosystem functions and services.</a:t>
            </a:r>
          </a:p>
        </p:txBody>
      </p:sp>
      <p:sp>
        <p:nvSpPr>
          <p:cNvPr id="65" name="Text Placeholder 64">
            <a:extLst>
              <a:ext uri="{FF2B5EF4-FFF2-40B4-BE49-F238E27FC236}">
                <a16:creationId xmlns:a16="http://schemas.microsoft.com/office/drawing/2014/main" id="{77573F1B-4EFD-4B8D-BA9A-B96A3B750B92}"/>
              </a:ext>
            </a:extLst>
          </p:cNvPr>
          <p:cNvSpPr>
            <a:spLocks noGrp="1"/>
          </p:cNvSpPr>
          <p:nvPr>
            <p:ph type="body" sz="quarter" idx="26"/>
          </p:nvPr>
        </p:nvSpPr>
        <p:spPr>
          <a:xfrm>
            <a:off x="3313868" y="2405767"/>
            <a:ext cx="8575084" cy="265176"/>
          </a:xfrm>
        </p:spPr>
        <p:txBody>
          <a:bodyPr/>
          <a:lstStyle/>
          <a:p>
            <a:pPr algn="just"/>
            <a:r>
              <a:rPr lang="en-US" b="1" dirty="0"/>
              <a:t>Restore, maintain and enhance nature’s contributions to people, including ecosystem functions and services</a:t>
            </a:r>
            <a:r>
              <a:rPr lang="en-US" dirty="0"/>
              <a:t>, such as regulation of air, water, and climate, soil health, pollination and reduction of disease risk, as well as protection from natural hazards and disasters, through nature-based solutions and/or ecosystem-based approaches for the benefit of all people and nature. </a:t>
            </a:r>
          </a:p>
        </p:txBody>
      </p:sp>
      <p:pic>
        <p:nvPicPr>
          <p:cNvPr id="9" name="Picture 8" descr="Logo&#10;&#10;Description automatically generated">
            <a:extLst>
              <a:ext uri="{FF2B5EF4-FFF2-40B4-BE49-F238E27FC236}">
                <a16:creationId xmlns:a16="http://schemas.microsoft.com/office/drawing/2014/main" id="{632D6195-47EF-CF39-5BA6-E7F9A6687C36}"/>
              </a:ext>
            </a:extLst>
          </p:cNvPr>
          <p:cNvPicPr>
            <a:picLocks noChangeAspect="1"/>
          </p:cNvPicPr>
          <p:nvPr/>
        </p:nvPicPr>
        <p:blipFill>
          <a:blip r:embed="rId2">
            <a:alphaModFix amt="20000"/>
          </a:blip>
          <a:stretch>
            <a:fillRect/>
          </a:stretch>
        </p:blipFill>
        <p:spPr>
          <a:xfrm>
            <a:off x="533166" y="1854802"/>
            <a:ext cx="1637381" cy="2518838"/>
          </a:xfrm>
          <a:prstGeom prst="rect">
            <a:avLst/>
          </a:prstGeom>
        </p:spPr>
      </p:pic>
      <p:sp>
        <p:nvSpPr>
          <p:cNvPr id="6" name="Text Placeholder 56">
            <a:extLst>
              <a:ext uri="{FF2B5EF4-FFF2-40B4-BE49-F238E27FC236}">
                <a16:creationId xmlns:a16="http://schemas.microsoft.com/office/drawing/2014/main" id="{2636881F-CF0F-61D2-C1E3-0F7A6CA2CF84}"/>
              </a:ext>
            </a:extLst>
          </p:cNvPr>
          <p:cNvSpPr txBox="1">
            <a:spLocks/>
          </p:cNvSpPr>
          <p:nvPr/>
        </p:nvSpPr>
        <p:spPr>
          <a:xfrm>
            <a:off x="184980" y="2783518"/>
            <a:ext cx="2333752" cy="265176"/>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dirty="0"/>
              <a:t>2. Meeting people’s needs through sustainable use and benefit-sharing</a:t>
            </a:r>
          </a:p>
        </p:txBody>
      </p:sp>
      <p:sp>
        <p:nvSpPr>
          <p:cNvPr id="11" name="Oval 10">
            <a:extLst>
              <a:ext uri="{FF2B5EF4-FFF2-40B4-BE49-F238E27FC236}">
                <a16:creationId xmlns:a16="http://schemas.microsoft.com/office/drawing/2014/main" id="{B09FF877-EFD5-1EF8-80F6-DC6F2AE7D68C}"/>
              </a:ext>
            </a:extLst>
          </p:cNvPr>
          <p:cNvSpPr>
            <a:spLocks noChangeAspect="1"/>
          </p:cNvSpPr>
          <p:nvPr/>
        </p:nvSpPr>
        <p:spPr>
          <a:xfrm>
            <a:off x="2742428" y="2400971"/>
            <a:ext cx="739792" cy="739792"/>
          </a:xfrm>
          <a:prstGeom prst="ellipse">
            <a:avLst/>
          </a:prstGeom>
          <a:noFill/>
          <a:ln w="22225">
            <a:solidFill>
              <a:srgbClr val="00A79F">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100" dirty="0">
                <a:solidFill>
                  <a:srgbClr val="00A79F">
                    <a:alpha val="33000"/>
                  </a:srgbClr>
                </a:solidFill>
                <a:latin typeface="Arial Narrow" panose="020B0606020202030204" pitchFamily="34" charset="0"/>
                <a:ea typeface="Cambria" panose="02040503050406030204" pitchFamily="18" charset="0"/>
                <a:cs typeface="Calibri" panose="020F0502020204030204" pitchFamily="34" charset="0"/>
              </a:rPr>
              <a:t>11</a:t>
            </a:r>
          </a:p>
        </p:txBody>
      </p:sp>
      <p:sp>
        <p:nvSpPr>
          <p:cNvPr id="13" name="Oval 12">
            <a:extLst>
              <a:ext uri="{FF2B5EF4-FFF2-40B4-BE49-F238E27FC236}">
                <a16:creationId xmlns:a16="http://schemas.microsoft.com/office/drawing/2014/main" id="{ACB475D6-36EC-5C28-1AEF-C4C4B25FF633}"/>
              </a:ext>
            </a:extLst>
          </p:cNvPr>
          <p:cNvSpPr>
            <a:spLocks noChangeAspect="1"/>
          </p:cNvSpPr>
          <p:nvPr/>
        </p:nvSpPr>
        <p:spPr>
          <a:xfrm>
            <a:off x="2742428" y="1208817"/>
            <a:ext cx="739792" cy="739792"/>
          </a:xfrm>
          <a:prstGeom prst="ellipse">
            <a:avLst/>
          </a:prstGeom>
          <a:noFill/>
          <a:ln w="22225">
            <a:solidFill>
              <a:srgbClr val="00A79F">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900" dirty="0">
                <a:solidFill>
                  <a:srgbClr val="00A79F">
                    <a:alpha val="33000"/>
                  </a:srgbClr>
                </a:solidFill>
                <a:latin typeface="Arial Narrow" panose="020B0606020202030204" pitchFamily="34" charset="0"/>
                <a:ea typeface="Cambria" panose="02040503050406030204" pitchFamily="18" charset="0"/>
                <a:cs typeface="Calibri" panose="020F0502020204030204" pitchFamily="34" charset="0"/>
              </a:rPr>
              <a:t>10</a:t>
            </a:r>
          </a:p>
        </p:txBody>
      </p:sp>
      <p:sp>
        <p:nvSpPr>
          <p:cNvPr id="14" name="Oval 13">
            <a:extLst>
              <a:ext uri="{FF2B5EF4-FFF2-40B4-BE49-F238E27FC236}">
                <a16:creationId xmlns:a16="http://schemas.microsoft.com/office/drawing/2014/main" id="{A80B57B2-2965-5668-F38A-5626D6DD3AA3}"/>
              </a:ext>
            </a:extLst>
          </p:cNvPr>
          <p:cNvSpPr>
            <a:spLocks noChangeAspect="1"/>
          </p:cNvSpPr>
          <p:nvPr/>
        </p:nvSpPr>
        <p:spPr>
          <a:xfrm>
            <a:off x="2742428" y="96619"/>
            <a:ext cx="739792" cy="739792"/>
          </a:xfrm>
          <a:prstGeom prst="ellipse">
            <a:avLst/>
          </a:prstGeom>
          <a:noFill/>
          <a:ln w="22225">
            <a:solidFill>
              <a:srgbClr val="00A79F">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100" dirty="0">
                <a:solidFill>
                  <a:srgbClr val="00A79F">
                    <a:alpha val="33000"/>
                  </a:srgbClr>
                </a:solidFill>
                <a:latin typeface="Arial Narrow" panose="020B0606020202030204" pitchFamily="34" charset="0"/>
                <a:ea typeface="Cambria" panose="02040503050406030204" pitchFamily="18" charset="0"/>
                <a:cs typeface="Calibri" panose="020F0502020204030204" pitchFamily="34" charset="0"/>
              </a:rPr>
              <a:t>9</a:t>
            </a:r>
          </a:p>
        </p:txBody>
      </p:sp>
      <p:sp>
        <p:nvSpPr>
          <p:cNvPr id="16" name="Text Placeholder 64">
            <a:extLst>
              <a:ext uri="{FF2B5EF4-FFF2-40B4-BE49-F238E27FC236}">
                <a16:creationId xmlns:a16="http://schemas.microsoft.com/office/drawing/2014/main" id="{A7D73A5D-73CA-27C0-9219-40337253E3DE}"/>
              </a:ext>
            </a:extLst>
          </p:cNvPr>
          <p:cNvSpPr txBox="1">
            <a:spLocks/>
          </p:cNvSpPr>
          <p:nvPr/>
        </p:nvSpPr>
        <p:spPr>
          <a:xfrm>
            <a:off x="3313868" y="3432139"/>
            <a:ext cx="8575084" cy="265176"/>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a:t>Significantly </a:t>
            </a:r>
            <a:r>
              <a:rPr lang="en-US" b="1" dirty="0"/>
              <a:t>increase the area and quality and connectivity of, access to, and benefits from green and blue spaces in urban and densely populated areas sustainably</a:t>
            </a:r>
            <a:r>
              <a:rPr lang="en-US" dirty="0"/>
              <a:t>, by mainstreaming the conservation and sustainable use of biodiversity, and ensure biodiversity-inclusive urban planning, enhancing native biodiversity, ecological connectivity and integrity, and improving human health and well-being and connection to nature and contributing to inclusive and sustainable urbanization and the provision of ecosystem functions and services. </a:t>
            </a:r>
          </a:p>
        </p:txBody>
      </p:sp>
      <p:sp>
        <p:nvSpPr>
          <p:cNvPr id="18" name="Oval 17">
            <a:extLst>
              <a:ext uri="{FF2B5EF4-FFF2-40B4-BE49-F238E27FC236}">
                <a16:creationId xmlns:a16="http://schemas.microsoft.com/office/drawing/2014/main" id="{7FA6D078-7D33-E4EB-AA4C-A9DA0B0464A7}"/>
              </a:ext>
            </a:extLst>
          </p:cNvPr>
          <p:cNvSpPr>
            <a:spLocks noChangeAspect="1"/>
          </p:cNvSpPr>
          <p:nvPr/>
        </p:nvSpPr>
        <p:spPr>
          <a:xfrm>
            <a:off x="2742428" y="3509942"/>
            <a:ext cx="739792" cy="739792"/>
          </a:xfrm>
          <a:prstGeom prst="ellipse">
            <a:avLst/>
          </a:prstGeom>
          <a:noFill/>
          <a:ln w="22225">
            <a:solidFill>
              <a:srgbClr val="00A79F">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900" dirty="0">
                <a:solidFill>
                  <a:srgbClr val="00A79F">
                    <a:alpha val="33000"/>
                  </a:srgbClr>
                </a:solidFill>
                <a:latin typeface="Arial Narrow" panose="020B0606020202030204" pitchFamily="34" charset="0"/>
                <a:ea typeface="Cambria" panose="02040503050406030204" pitchFamily="18" charset="0"/>
                <a:cs typeface="Calibri" panose="020F0502020204030204" pitchFamily="34" charset="0"/>
              </a:rPr>
              <a:t>12</a:t>
            </a:r>
          </a:p>
        </p:txBody>
      </p:sp>
      <p:sp>
        <p:nvSpPr>
          <p:cNvPr id="198" name="Title 197">
            <a:extLst>
              <a:ext uri="{FF2B5EF4-FFF2-40B4-BE49-F238E27FC236}">
                <a16:creationId xmlns:a16="http://schemas.microsoft.com/office/drawing/2014/main" id="{7DD80A03-4E46-493A-82B4-799A0FA96E0F}"/>
              </a:ext>
            </a:extLst>
          </p:cNvPr>
          <p:cNvSpPr>
            <a:spLocks noGrp="1"/>
          </p:cNvSpPr>
          <p:nvPr>
            <p:ph type="title"/>
          </p:nvPr>
        </p:nvSpPr>
        <p:spPr>
          <a:xfrm>
            <a:off x="88922" y="2060022"/>
            <a:ext cx="2525868" cy="868680"/>
          </a:xfrm>
        </p:spPr>
        <p:txBody>
          <a:bodyPr>
            <a:normAutofit fontScale="90000"/>
          </a:bodyPr>
          <a:lstStyle/>
          <a:p>
            <a:r>
              <a:rPr lang="en-US" b="1" dirty="0"/>
              <a:t>2030 TARGETS</a:t>
            </a:r>
          </a:p>
        </p:txBody>
      </p:sp>
      <p:sp>
        <p:nvSpPr>
          <p:cNvPr id="2" name="Rounded Rectangle 1">
            <a:extLst>
              <a:ext uri="{FF2B5EF4-FFF2-40B4-BE49-F238E27FC236}">
                <a16:creationId xmlns:a16="http://schemas.microsoft.com/office/drawing/2014/main" id="{E92B99DC-B411-D433-0AEE-AD4220E0784B}"/>
              </a:ext>
            </a:extLst>
          </p:cNvPr>
          <p:cNvSpPr/>
          <p:nvPr/>
        </p:nvSpPr>
        <p:spPr>
          <a:xfrm>
            <a:off x="4677155" y="3660332"/>
            <a:ext cx="6246218" cy="589402"/>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Blue spaces (e.g., beaches, coastal landscapes) for human well-being</a:t>
            </a:r>
          </a:p>
        </p:txBody>
      </p:sp>
      <p:sp>
        <p:nvSpPr>
          <p:cNvPr id="3" name="Rounded Rectangle 2">
            <a:extLst>
              <a:ext uri="{FF2B5EF4-FFF2-40B4-BE49-F238E27FC236}">
                <a16:creationId xmlns:a16="http://schemas.microsoft.com/office/drawing/2014/main" id="{409E4E7F-DA89-2FE0-3321-2213F996FBD5}"/>
              </a:ext>
            </a:extLst>
          </p:cNvPr>
          <p:cNvSpPr/>
          <p:nvPr/>
        </p:nvSpPr>
        <p:spPr>
          <a:xfrm>
            <a:off x="6670712" y="229207"/>
            <a:ext cx="4252661" cy="589402"/>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Benefits from sustainable fisheries</a:t>
            </a:r>
          </a:p>
        </p:txBody>
      </p:sp>
      <p:sp>
        <p:nvSpPr>
          <p:cNvPr id="4" name="Rounded Rectangle 3">
            <a:extLst>
              <a:ext uri="{FF2B5EF4-FFF2-40B4-BE49-F238E27FC236}">
                <a16:creationId xmlns:a16="http://schemas.microsoft.com/office/drawing/2014/main" id="{A2F37D9D-4748-CE1B-2D04-788FE7E27312}"/>
              </a:ext>
            </a:extLst>
          </p:cNvPr>
          <p:cNvSpPr/>
          <p:nvPr/>
        </p:nvSpPr>
        <p:spPr>
          <a:xfrm>
            <a:off x="6365912" y="1373724"/>
            <a:ext cx="4252661" cy="589402"/>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Responsible management of areas used for aquaculture and fishing</a:t>
            </a:r>
          </a:p>
        </p:txBody>
      </p:sp>
      <p:sp>
        <p:nvSpPr>
          <p:cNvPr id="5" name="Rounded Rectangle 4">
            <a:extLst>
              <a:ext uri="{FF2B5EF4-FFF2-40B4-BE49-F238E27FC236}">
                <a16:creationId xmlns:a16="http://schemas.microsoft.com/office/drawing/2014/main" id="{C4C57735-ED5A-D894-2EE9-A15A20001494}"/>
              </a:ext>
            </a:extLst>
          </p:cNvPr>
          <p:cNvSpPr/>
          <p:nvPr/>
        </p:nvSpPr>
        <p:spPr>
          <a:xfrm>
            <a:off x="6670711" y="2577859"/>
            <a:ext cx="4252661" cy="589402"/>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Responsible management of areas used for aquaculture and fishing</a:t>
            </a:r>
          </a:p>
        </p:txBody>
      </p:sp>
      <p:sp>
        <p:nvSpPr>
          <p:cNvPr id="8" name="Text Placeholder 56">
            <a:extLst>
              <a:ext uri="{FF2B5EF4-FFF2-40B4-BE49-F238E27FC236}">
                <a16:creationId xmlns:a16="http://schemas.microsoft.com/office/drawing/2014/main" id="{424D882A-9801-9507-9F06-2C30EB408728}"/>
              </a:ext>
            </a:extLst>
          </p:cNvPr>
          <p:cNvSpPr txBox="1">
            <a:spLocks/>
          </p:cNvSpPr>
          <p:nvPr/>
        </p:nvSpPr>
        <p:spPr>
          <a:xfrm>
            <a:off x="3028950" y="4641374"/>
            <a:ext cx="8860002" cy="265176"/>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000" dirty="0"/>
              <a:t>Ensure the </a:t>
            </a:r>
            <a:r>
              <a:rPr lang="en-US" sz="1000" b="1" dirty="0"/>
              <a:t>full integration of biodiversity and its multiple values into policies, regulations, planning and development processes, poverty eradication strategies, strategic environmental assessments, environmental impact assessments and, as appropriate, national accounting</a:t>
            </a:r>
            <a:r>
              <a:rPr lang="en-US" sz="1000" dirty="0"/>
              <a:t>, within and across all levels of government and across all sectors, in particular those with significant impacts on biodiversity, progressively aligning all relevant public and private activities, fiscal and financial flows with the goals and targets of this framework.</a:t>
            </a:r>
          </a:p>
        </p:txBody>
      </p:sp>
      <p:sp>
        <p:nvSpPr>
          <p:cNvPr id="10" name="Oval 9">
            <a:extLst>
              <a:ext uri="{FF2B5EF4-FFF2-40B4-BE49-F238E27FC236}">
                <a16:creationId xmlns:a16="http://schemas.microsoft.com/office/drawing/2014/main" id="{343F50AD-1BF0-F461-E8FD-6F99065B37CB}"/>
              </a:ext>
            </a:extLst>
          </p:cNvPr>
          <p:cNvSpPr>
            <a:spLocks noChangeAspect="1"/>
          </p:cNvSpPr>
          <p:nvPr/>
        </p:nvSpPr>
        <p:spPr>
          <a:xfrm>
            <a:off x="2513283" y="4585582"/>
            <a:ext cx="684000" cy="684000"/>
          </a:xfrm>
          <a:prstGeom prst="ellipse">
            <a:avLst/>
          </a:prstGeom>
          <a:noFill/>
          <a:ln w="22225">
            <a:solidFill>
              <a:srgbClr val="00A79F">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500" dirty="0">
                <a:solidFill>
                  <a:srgbClr val="00A79F">
                    <a:alpha val="33000"/>
                  </a:srgbClr>
                </a:solidFill>
                <a:latin typeface="Arial Narrow" panose="020B0606020202030204" pitchFamily="34" charset="0"/>
                <a:ea typeface="Cambria" panose="02040503050406030204" pitchFamily="18" charset="0"/>
                <a:cs typeface="Calibri" panose="020F0502020204030204" pitchFamily="34" charset="0"/>
              </a:rPr>
              <a:t>14</a:t>
            </a:r>
          </a:p>
        </p:txBody>
      </p:sp>
      <p:sp>
        <p:nvSpPr>
          <p:cNvPr id="12" name="Rounded Rectangle 11">
            <a:extLst>
              <a:ext uri="{FF2B5EF4-FFF2-40B4-BE49-F238E27FC236}">
                <a16:creationId xmlns:a16="http://schemas.microsoft.com/office/drawing/2014/main" id="{6909BFB1-841D-34BC-ED53-05BDB6D67942}"/>
              </a:ext>
            </a:extLst>
          </p:cNvPr>
          <p:cNvSpPr/>
          <p:nvPr/>
        </p:nvSpPr>
        <p:spPr>
          <a:xfrm>
            <a:off x="5513162" y="4701121"/>
            <a:ext cx="5027152" cy="465984"/>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Mainstreaming biodiversity into all sectors</a:t>
            </a:r>
          </a:p>
        </p:txBody>
      </p:sp>
      <p:sp>
        <p:nvSpPr>
          <p:cNvPr id="15" name="Text Placeholder 56">
            <a:extLst>
              <a:ext uri="{FF2B5EF4-FFF2-40B4-BE49-F238E27FC236}">
                <a16:creationId xmlns:a16="http://schemas.microsoft.com/office/drawing/2014/main" id="{09A06B4A-69A4-454A-31FF-487A84459F79}"/>
              </a:ext>
            </a:extLst>
          </p:cNvPr>
          <p:cNvSpPr txBox="1">
            <a:spLocks/>
          </p:cNvSpPr>
          <p:nvPr/>
        </p:nvSpPr>
        <p:spPr>
          <a:xfrm>
            <a:off x="6670712" y="5426770"/>
            <a:ext cx="5151272" cy="304008"/>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000" b="1" dirty="0"/>
              <a:t>Identify by 2025, and eliminate, phase out or reform incentives, including subsidies, harmful for biodiversity</a:t>
            </a:r>
            <a:r>
              <a:rPr lang="en-US" sz="1000" dirty="0"/>
              <a:t>, in a proportionate, just, fair, effective and equitable way, while substantially and progressively reducing them by at least 500 billion United States dollars per year by 2030, starting with the most harmful incentives, and scale up positive incentives for the conservation and sustainable use of biodiversity.</a:t>
            </a:r>
          </a:p>
        </p:txBody>
      </p:sp>
      <p:sp>
        <p:nvSpPr>
          <p:cNvPr id="19" name="Oval 18">
            <a:extLst>
              <a:ext uri="{FF2B5EF4-FFF2-40B4-BE49-F238E27FC236}">
                <a16:creationId xmlns:a16="http://schemas.microsoft.com/office/drawing/2014/main" id="{BCFFF062-E910-0764-A035-C293147C56D8}"/>
              </a:ext>
            </a:extLst>
          </p:cNvPr>
          <p:cNvSpPr>
            <a:spLocks noChangeAspect="1"/>
          </p:cNvSpPr>
          <p:nvPr/>
        </p:nvSpPr>
        <p:spPr>
          <a:xfrm>
            <a:off x="5930919" y="5475158"/>
            <a:ext cx="739792" cy="739792"/>
          </a:xfrm>
          <a:prstGeom prst="ellipse">
            <a:avLst/>
          </a:prstGeom>
          <a:noFill/>
          <a:ln w="22225">
            <a:solidFill>
              <a:srgbClr val="00A79F">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900" dirty="0">
                <a:solidFill>
                  <a:srgbClr val="00A79F">
                    <a:alpha val="33000"/>
                  </a:srgbClr>
                </a:solidFill>
                <a:latin typeface="Arial Narrow" panose="020B0606020202030204" pitchFamily="34" charset="0"/>
                <a:ea typeface="Cambria" panose="02040503050406030204" pitchFamily="18" charset="0"/>
                <a:cs typeface="Calibri" panose="020F0502020204030204" pitchFamily="34" charset="0"/>
              </a:rPr>
              <a:t>18</a:t>
            </a:r>
          </a:p>
        </p:txBody>
      </p:sp>
      <p:sp>
        <p:nvSpPr>
          <p:cNvPr id="21" name="Rounded Rectangle 20">
            <a:extLst>
              <a:ext uri="{FF2B5EF4-FFF2-40B4-BE49-F238E27FC236}">
                <a16:creationId xmlns:a16="http://schemas.microsoft.com/office/drawing/2014/main" id="{B298DA7D-2FD0-5637-14E8-46470280E164}"/>
              </a:ext>
            </a:extLst>
          </p:cNvPr>
          <p:cNvSpPr/>
          <p:nvPr/>
        </p:nvSpPr>
        <p:spPr>
          <a:xfrm>
            <a:off x="9371954" y="5845054"/>
            <a:ext cx="2336720" cy="589402"/>
          </a:xfrm>
          <a:prstGeom prst="roundRect">
            <a:avLst/>
          </a:prstGeom>
          <a:gradFill>
            <a:gsLst>
              <a:gs pos="0">
                <a:srgbClr val="00A79F"/>
              </a:gs>
              <a:gs pos="100000">
                <a:srgbClr val="00C2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Harmful fisheries subsidies</a:t>
            </a:r>
          </a:p>
        </p:txBody>
      </p:sp>
    </p:spTree>
    <p:extLst>
      <p:ext uri="{BB962C8B-B14F-4D97-AF65-F5344CB8AC3E}">
        <p14:creationId xmlns:p14="http://schemas.microsoft.com/office/powerpoint/2010/main" val="3816870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A14C94C4-1FAF-7962-0D69-39FE24E9FD23}"/>
              </a:ext>
            </a:extLst>
          </p:cNvPr>
          <p:cNvCxnSpPr/>
          <p:nvPr/>
        </p:nvCxnSpPr>
        <p:spPr>
          <a:xfrm>
            <a:off x="0" y="4251156"/>
            <a:ext cx="12192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3B37AFB-F472-AEA2-5861-3B337A0CE4A2}"/>
              </a:ext>
            </a:extLst>
          </p:cNvPr>
          <p:cNvSpPr/>
          <p:nvPr/>
        </p:nvSpPr>
        <p:spPr>
          <a:xfrm>
            <a:off x="1010651" y="4058650"/>
            <a:ext cx="470082" cy="352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0D4B35F-9F96-21BB-0498-8B8874DADF22}"/>
              </a:ext>
            </a:extLst>
          </p:cNvPr>
          <p:cNvSpPr txBox="1"/>
          <p:nvPr/>
        </p:nvSpPr>
        <p:spPr>
          <a:xfrm>
            <a:off x="85069" y="4604083"/>
            <a:ext cx="2791327" cy="707886"/>
          </a:xfrm>
          <a:prstGeom prst="rect">
            <a:avLst/>
          </a:prstGeom>
          <a:noFill/>
        </p:spPr>
        <p:txBody>
          <a:bodyPr wrap="square" rtlCol="0">
            <a:spAutoFit/>
          </a:bodyPr>
          <a:lstStyle/>
          <a:p>
            <a:r>
              <a:rPr lang="en-US" sz="2000" b="1" dirty="0">
                <a:latin typeface="Avenir Book" panose="02000503020000020003" pitchFamily="2" charset="0"/>
              </a:rPr>
              <a:t>Adoption of KMGBF</a:t>
            </a:r>
          </a:p>
          <a:p>
            <a:r>
              <a:rPr lang="en-US" sz="2000" b="1" dirty="0">
                <a:latin typeface="Avenir Book" panose="02000503020000020003" pitchFamily="2" charset="0"/>
              </a:rPr>
              <a:t>CBD COP 15 (2022)</a:t>
            </a:r>
          </a:p>
        </p:txBody>
      </p:sp>
      <p:sp>
        <p:nvSpPr>
          <p:cNvPr id="14" name="Oval 13">
            <a:extLst>
              <a:ext uri="{FF2B5EF4-FFF2-40B4-BE49-F238E27FC236}">
                <a16:creationId xmlns:a16="http://schemas.microsoft.com/office/drawing/2014/main" id="{A223AE60-0E24-AF98-54DC-87C3251BB02E}"/>
              </a:ext>
            </a:extLst>
          </p:cNvPr>
          <p:cNvSpPr/>
          <p:nvPr/>
        </p:nvSpPr>
        <p:spPr>
          <a:xfrm>
            <a:off x="5860959" y="4074692"/>
            <a:ext cx="470082" cy="352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0D4B36E-D6BD-E727-675F-CF16672D764C}"/>
              </a:ext>
            </a:extLst>
          </p:cNvPr>
          <p:cNvSpPr/>
          <p:nvPr/>
        </p:nvSpPr>
        <p:spPr>
          <a:xfrm>
            <a:off x="11197391" y="4074692"/>
            <a:ext cx="470082" cy="352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7A81FE7-D3BD-1118-BE47-9B2279E4785C}"/>
              </a:ext>
            </a:extLst>
          </p:cNvPr>
          <p:cNvSpPr txBox="1"/>
          <p:nvPr/>
        </p:nvSpPr>
        <p:spPr>
          <a:xfrm>
            <a:off x="4700336" y="4604083"/>
            <a:ext cx="2791327" cy="1015663"/>
          </a:xfrm>
          <a:prstGeom prst="rect">
            <a:avLst/>
          </a:prstGeom>
          <a:noFill/>
        </p:spPr>
        <p:txBody>
          <a:bodyPr wrap="square" rtlCol="0">
            <a:spAutoFit/>
          </a:bodyPr>
          <a:lstStyle/>
          <a:p>
            <a:r>
              <a:rPr lang="en-US" sz="2000" b="1" dirty="0">
                <a:latin typeface="Avenir Book" panose="02000503020000020003" pitchFamily="2" charset="0"/>
              </a:rPr>
              <a:t>Submission of national targets</a:t>
            </a:r>
          </a:p>
          <a:p>
            <a:r>
              <a:rPr lang="en-US" sz="2000" b="1" dirty="0">
                <a:latin typeface="Avenir Book" panose="02000503020000020003" pitchFamily="2" charset="0"/>
              </a:rPr>
              <a:t>CBD COP 16 (2024)</a:t>
            </a:r>
          </a:p>
        </p:txBody>
      </p:sp>
      <p:sp>
        <p:nvSpPr>
          <p:cNvPr id="17" name="TextBox 16">
            <a:extLst>
              <a:ext uri="{FF2B5EF4-FFF2-40B4-BE49-F238E27FC236}">
                <a16:creationId xmlns:a16="http://schemas.microsoft.com/office/drawing/2014/main" id="{3F117430-0891-87B6-285A-E9AA2DDD7A80}"/>
              </a:ext>
            </a:extLst>
          </p:cNvPr>
          <p:cNvSpPr txBox="1"/>
          <p:nvPr/>
        </p:nvSpPr>
        <p:spPr>
          <a:xfrm>
            <a:off x="9315604" y="4523875"/>
            <a:ext cx="2791327" cy="1015663"/>
          </a:xfrm>
          <a:prstGeom prst="rect">
            <a:avLst/>
          </a:prstGeom>
          <a:noFill/>
        </p:spPr>
        <p:txBody>
          <a:bodyPr wrap="square" rtlCol="0">
            <a:spAutoFit/>
          </a:bodyPr>
          <a:lstStyle/>
          <a:p>
            <a:pPr algn="r"/>
            <a:r>
              <a:rPr lang="en-US" sz="2000" b="1" dirty="0">
                <a:latin typeface="Avenir Book" panose="02000503020000020003" pitchFamily="2" charset="0"/>
              </a:rPr>
              <a:t>Global review of progress</a:t>
            </a:r>
          </a:p>
          <a:p>
            <a:pPr algn="r"/>
            <a:r>
              <a:rPr lang="en-US" sz="2000" b="1" dirty="0">
                <a:latin typeface="Avenir Book" panose="02000503020000020003" pitchFamily="2" charset="0"/>
              </a:rPr>
              <a:t>CBD COP 17 (2026)</a:t>
            </a:r>
          </a:p>
        </p:txBody>
      </p:sp>
      <p:sp>
        <p:nvSpPr>
          <p:cNvPr id="20" name="TextBox 19">
            <a:extLst>
              <a:ext uri="{FF2B5EF4-FFF2-40B4-BE49-F238E27FC236}">
                <a16:creationId xmlns:a16="http://schemas.microsoft.com/office/drawing/2014/main" id="{2F2D3692-022C-A0A5-1DB0-0C88E7FB9423}"/>
              </a:ext>
            </a:extLst>
          </p:cNvPr>
          <p:cNvSpPr txBox="1"/>
          <p:nvPr/>
        </p:nvSpPr>
        <p:spPr>
          <a:xfrm>
            <a:off x="138787" y="6304002"/>
            <a:ext cx="7352876" cy="553998"/>
          </a:xfrm>
          <a:prstGeom prst="rect">
            <a:avLst/>
          </a:prstGeom>
          <a:noFill/>
        </p:spPr>
        <p:txBody>
          <a:bodyPr wrap="square" rtlCol="0">
            <a:spAutoFit/>
          </a:bodyPr>
          <a:lstStyle/>
          <a:p>
            <a:r>
              <a:rPr lang="en-US" sz="1500" dirty="0">
                <a:latin typeface="Avenir Book" panose="02000503020000020003" pitchFamily="2" charset="0"/>
              </a:rPr>
              <a:t>*National Biodiversity Strategy and Action Plan - The main national policy document which sets out how country it intends to implement the Convention.</a:t>
            </a:r>
          </a:p>
        </p:txBody>
      </p:sp>
      <p:sp>
        <p:nvSpPr>
          <p:cNvPr id="21" name="Rectangle 20">
            <a:extLst>
              <a:ext uri="{FF2B5EF4-FFF2-40B4-BE49-F238E27FC236}">
                <a16:creationId xmlns:a16="http://schemas.microsoft.com/office/drawing/2014/main" id="{0FE6BB2B-6FFA-D0B2-753E-8BBB21736812}"/>
              </a:ext>
            </a:extLst>
          </p:cNvPr>
          <p:cNvSpPr/>
          <p:nvPr/>
        </p:nvSpPr>
        <p:spPr>
          <a:xfrm>
            <a:off x="6128082" y="3312692"/>
            <a:ext cx="3336757" cy="601578"/>
          </a:xfrm>
          <a:prstGeom prst="rect">
            <a:avLst/>
          </a:prstGeom>
          <a:gradFill>
            <a:gsLst>
              <a:gs pos="0">
                <a:srgbClr val="0070C0"/>
              </a:gs>
              <a:gs pos="99000">
                <a:schemeClr val="tx2">
                  <a:lumMod val="75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Preparation of </a:t>
            </a:r>
          </a:p>
          <a:p>
            <a:pPr algn="ctr"/>
            <a:r>
              <a:rPr lang="en-US" dirty="0"/>
              <a:t>national reports</a:t>
            </a:r>
          </a:p>
        </p:txBody>
      </p:sp>
      <p:cxnSp>
        <p:nvCxnSpPr>
          <p:cNvPr id="23" name="Straight Connector 22">
            <a:extLst>
              <a:ext uri="{FF2B5EF4-FFF2-40B4-BE49-F238E27FC236}">
                <a16:creationId xmlns:a16="http://schemas.microsoft.com/office/drawing/2014/main" id="{290779E4-4F72-3DCA-2B6D-9931ADE62134}"/>
              </a:ext>
            </a:extLst>
          </p:cNvPr>
          <p:cNvCxnSpPr/>
          <p:nvPr/>
        </p:nvCxnSpPr>
        <p:spPr>
          <a:xfrm>
            <a:off x="9464842" y="4010524"/>
            <a:ext cx="0" cy="52939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90F324C-7209-EEE6-6C9A-5F986724B33E}"/>
              </a:ext>
            </a:extLst>
          </p:cNvPr>
          <p:cNvSpPr txBox="1"/>
          <p:nvPr/>
        </p:nvSpPr>
        <p:spPr>
          <a:xfrm>
            <a:off x="8876147" y="4611270"/>
            <a:ext cx="1086000" cy="338506"/>
          </a:xfrm>
          <a:prstGeom prst="rect">
            <a:avLst/>
          </a:prstGeom>
          <a:noFill/>
        </p:spPr>
        <p:txBody>
          <a:bodyPr wrap="square" rtlCol="0">
            <a:spAutoFit/>
          </a:bodyPr>
          <a:lstStyle/>
          <a:p>
            <a:r>
              <a:rPr lang="en-US" sz="1600" b="1" dirty="0">
                <a:latin typeface="Avenir Book" panose="02000503020000020003" pitchFamily="2" charset="0"/>
              </a:rPr>
              <a:t>Feb 2026</a:t>
            </a:r>
          </a:p>
        </p:txBody>
      </p:sp>
      <p:sp>
        <p:nvSpPr>
          <p:cNvPr id="25" name="Rectangle 24">
            <a:extLst>
              <a:ext uri="{FF2B5EF4-FFF2-40B4-BE49-F238E27FC236}">
                <a16:creationId xmlns:a16="http://schemas.microsoft.com/office/drawing/2014/main" id="{C44D8F17-DAE0-0275-4E56-102196FE303E}"/>
              </a:ext>
            </a:extLst>
          </p:cNvPr>
          <p:cNvSpPr/>
          <p:nvPr/>
        </p:nvSpPr>
        <p:spPr>
          <a:xfrm>
            <a:off x="9496921" y="3305092"/>
            <a:ext cx="1957141" cy="601578"/>
          </a:xfrm>
          <a:prstGeom prst="rect">
            <a:avLst/>
          </a:prstGeom>
          <a:gradFill>
            <a:gsLst>
              <a:gs pos="0">
                <a:schemeClr val="accent3">
                  <a:lumMod val="50000"/>
                </a:schemeClr>
              </a:gs>
              <a:gs pos="99000">
                <a:schemeClr val="accent5">
                  <a:lumMod val="5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Preparation of global report</a:t>
            </a:r>
          </a:p>
        </p:txBody>
      </p:sp>
      <p:sp>
        <p:nvSpPr>
          <p:cNvPr id="26" name="Rectangle 25">
            <a:extLst>
              <a:ext uri="{FF2B5EF4-FFF2-40B4-BE49-F238E27FC236}">
                <a16:creationId xmlns:a16="http://schemas.microsoft.com/office/drawing/2014/main" id="{E63EBFA0-0C30-2AC8-6268-E28B29718C4B}"/>
              </a:ext>
            </a:extLst>
          </p:cNvPr>
          <p:cNvSpPr/>
          <p:nvPr/>
        </p:nvSpPr>
        <p:spPr>
          <a:xfrm>
            <a:off x="0" y="4110"/>
            <a:ext cx="12192000" cy="995363"/>
          </a:xfrm>
          <a:prstGeom prst="rect">
            <a:avLst/>
          </a:prstGeom>
          <a:gradFill>
            <a:gsLst>
              <a:gs pos="0">
                <a:srgbClr val="002060"/>
              </a:gs>
              <a:gs pos="99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CA" altLang="en-US" sz="3400" b="1" dirty="0">
                <a:solidFill>
                  <a:srgbClr val="FFFFFF"/>
                </a:solidFill>
                <a:latin typeface="Avenir Book" panose="02000503020000020003" pitchFamily="2" charset="0"/>
              </a:rPr>
              <a:t>Translating KMGBF into National Action;</a:t>
            </a:r>
          </a:p>
          <a:p>
            <a:pPr algn="ctr" defTabSz="685800">
              <a:defRPr/>
            </a:pPr>
            <a:r>
              <a:rPr lang="en-CA" altLang="en-US" sz="3400" b="1" dirty="0">
                <a:solidFill>
                  <a:srgbClr val="FFFFFF"/>
                </a:solidFill>
                <a:latin typeface="Avenir Book" panose="02000503020000020003" pitchFamily="2" charset="0"/>
              </a:rPr>
              <a:t>Reporting and Assessing Progress at COP 17</a:t>
            </a:r>
          </a:p>
        </p:txBody>
      </p:sp>
      <p:sp>
        <p:nvSpPr>
          <p:cNvPr id="2" name="Rectangle 1">
            <a:extLst>
              <a:ext uri="{FF2B5EF4-FFF2-40B4-BE49-F238E27FC236}">
                <a16:creationId xmlns:a16="http://schemas.microsoft.com/office/drawing/2014/main" id="{030D0B0A-9F96-A5B1-35D8-A443B8916999}"/>
              </a:ext>
            </a:extLst>
          </p:cNvPr>
          <p:cNvSpPr/>
          <p:nvPr/>
        </p:nvSpPr>
        <p:spPr>
          <a:xfrm>
            <a:off x="85069" y="2199504"/>
            <a:ext cx="12106931" cy="617838"/>
          </a:xfrm>
          <a:prstGeom prst="rect">
            <a:avLst/>
          </a:prstGeom>
          <a:pattFill prst="pct75">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300" dirty="0">
                <a:latin typeface="Calibri" panose="020F0502020204030204" pitchFamily="34" charset="0"/>
                <a:cs typeface="Calibri" panose="020F0502020204030204" pitchFamily="34" charset="0"/>
              </a:rPr>
              <a:t>IMPLEMENTATION</a:t>
            </a:r>
          </a:p>
        </p:txBody>
      </p:sp>
      <p:pic>
        <p:nvPicPr>
          <p:cNvPr id="9" name="Picture 2" descr="The Kunming-Montreal Global Biodiversity Framework - YouTube">
            <a:extLst>
              <a:ext uri="{FF2B5EF4-FFF2-40B4-BE49-F238E27FC236}">
                <a16:creationId xmlns:a16="http://schemas.microsoft.com/office/drawing/2014/main" id="{4579B1DC-87B9-81CD-F481-58CB953E74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57" r="7191"/>
          <a:stretch>
            <a:fillRect/>
          </a:stretch>
        </p:blipFill>
        <p:spPr bwMode="auto">
          <a:xfrm>
            <a:off x="0" y="1028469"/>
            <a:ext cx="2759242" cy="244464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4976AB0-FF9F-D862-13B2-B8091444EE91}"/>
              </a:ext>
            </a:extLst>
          </p:cNvPr>
          <p:cNvSpPr/>
          <p:nvPr/>
        </p:nvSpPr>
        <p:spPr>
          <a:xfrm>
            <a:off x="1219200" y="3312692"/>
            <a:ext cx="4876799" cy="601578"/>
          </a:xfrm>
          <a:prstGeom prst="rect">
            <a:avLst/>
          </a:prstGeom>
          <a:gradFill>
            <a:gsLst>
              <a:gs pos="0">
                <a:srgbClr val="00C2BA"/>
              </a:gs>
              <a:gs pos="99000">
                <a:srgbClr val="00A79F"/>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Revision of NBSAPs* and/or development of national targets reflecting KMGBF</a:t>
            </a:r>
          </a:p>
        </p:txBody>
      </p:sp>
    </p:spTree>
    <p:extLst>
      <p:ext uri="{BB962C8B-B14F-4D97-AF65-F5344CB8AC3E}">
        <p14:creationId xmlns:p14="http://schemas.microsoft.com/office/powerpoint/2010/main" val="2819530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and white logo&#10;&#10;AI-generated content may be incorrect.">
            <a:extLst>
              <a:ext uri="{FF2B5EF4-FFF2-40B4-BE49-F238E27FC236}">
                <a16:creationId xmlns:a16="http://schemas.microsoft.com/office/drawing/2014/main" id="{7917F8D2-4F79-0832-0175-1238442C368B}"/>
              </a:ext>
            </a:extLst>
          </p:cNvPr>
          <p:cNvPicPr>
            <a:picLocks noChangeAspect="1"/>
          </p:cNvPicPr>
          <p:nvPr/>
        </p:nvPicPr>
        <p:blipFill>
          <a:blip r:embed="rId2"/>
          <a:srcRect l="17985" t="11243" r="11665" b="7874"/>
          <a:stretch>
            <a:fillRect/>
          </a:stretch>
        </p:blipFill>
        <p:spPr>
          <a:xfrm>
            <a:off x="8052993" y="0"/>
            <a:ext cx="2303362" cy="3194614"/>
          </a:xfrm>
          <a:prstGeom prst="rect">
            <a:avLst/>
          </a:prstGeom>
        </p:spPr>
      </p:pic>
      <p:sp>
        <p:nvSpPr>
          <p:cNvPr id="9" name="Rounded Rectangle 8">
            <a:extLst>
              <a:ext uri="{FF2B5EF4-FFF2-40B4-BE49-F238E27FC236}">
                <a16:creationId xmlns:a16="http://schemas.microsoft.com/office/drawing/2014/main" id="{8B2F7E52-FEFE-358E-E84B-57106C9DD475}"/>
              </a:ext>
            </a:extLst>
          </p:cNvPr>
          <p:cNvSpPr/>
          <p:nvPr/>
        </p:nvSpPr>
        <p:spPr>
          <a:xfrm>
            <a:off x="823535" y="67210"/>
            <a:ext cx="4485694" cy="8265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Ebrima" panose="02000000000000000000" pitchFamily="2" charset="0"/>
                <a:ea typeface="Ebrima" panose="02000000000000000000" pitchFamily="2" charset="0"/>
                <a:cs typeface="Ebrima" panose="02000000000000000000" pitchFamily="2" charset="0"/>
              </a:rPr>
              <a:t>GEF Global Biodiversity Framework Fund</a:t>
            </a:r>
          </a:p>
        </p:txBody>
      </p:sp>
      <p:cxnSp>
        <p:nvCxnSpPr>
          <p:cNvPr id="14" name="Straight Connector 13">
            <a:extLst>
              <a:ext uri="{FF2B5EF4-FFF2-40B4-BE49-F238E27FC236}">
                <a16:creationId xmlns:a16="http://schemas.microsoft.com/office/drawing/2014/main" id="{F839785F-7E66-62CA-D71F-F4843314854E}"/>
              </a:ext>
            </a:extLst>
          </p:cNvPr>
          <p:cNvCxnSpPr>
            <a:cxnSpLocks/>
          </p:cNvCxnSpPr>
          <p:nvPr/>
        </p:nvCxnSpPr>
        <p:spPr>
          <a:xfrm>
            <a:off x="6715430" y="280221"/>
            <a:ext cx="0" cy="6282812"/>
          </a:xfrm>
          <a:prstGeom prst="line">
            <a:avLst/>
          </a:prstGeom>
          <a:ln w="44450">
            <a:prstDash val="dash"/>
          </a:ln>
        </p:spPr>
        <p:style>
          <a:lnRef idx="1">
            <a:schemeClr val="accent1"/>
          </a:lnRef>
          <a:fillRef idx="0">
            <a:schemeClr val="accent1"/>
          </a:fillRef>
          <a:effectRef idx="0">
            <a:schemeClr val="accent1"/>
          </a:effectRef>
          <a:fontRef idx="minor">
            <a:schemeClr val="tx1"/>
          </a:fontRef>
        </p:style>
      </p:cxnSp>
      <p:pic>
        <p:nvPicPr>
          <p:cNvPr id="21" name="Picture 20" descr="A diagram of a timeline&#10;&#10;AI-generated content may be incorrect.">
            <a:extLst>
              <a:ext uri="{FF2B5EF4-FFF2-40B4-BE49-F238E27FC236}">
                <a16:creationId xmlns:a16="http://schemas.microsoft.com/office/drawing/2014/main" id="{E8DF7370-863D-D723-FDF8-AE6CC1609431}"/>
              </a:ext>
            </a:extLst>
          </p:cNvPr>
          <p:cNvPicPr>
            <a:picLocks noChangeAspect="1"/>
          </p:cNvPicPr>
          <p:nvPr/>
        </p:nvPicPr>
        <p:blipFill>
          <a:blip r:embed="rId3"/>
          <a:stretch>
            <a:fillRect/>
          </a:stretch>
        </p:blipFill>
        <p:spPr>
          <a:xfrm>
            <a:off x="0" y="937998"/>
            <a:ext cx="6566771" cy="2800767"/>
          </a:xfrm>
          <a:prstGeom prst="rect">
            <a:avLst/>
          </a:prstGeom>
          <a:ln>
            <a:solidFill>
              <a:schemeClr val="tx1"/>
            </a:solidFill>
          </a:ln>
        </p:spPr>
      </p:pic>
      <p:sp>
        <p:nvSpPr>
          <p:cNvPr id="22" name="TextBox 21">
            <a:extLst>
              <a:ext uri="{FF2B5EF4-FFF2-40B4-BE49-F238E27FC236}">
                <a16:creationId xmlns:a16="http://schemas.microsoft.com/office/drawing/2014/main" id="{A37C3F44-1799-DD90-71AF-BF35A6D53819}"/>
              </a:ext>
            </a:extLst>
          </p:cNvPr>
          <p:cNvSpPr txBox="1"/>
          <p:nvPr/>
        </p:nvSpPr>
        <p:spPr>
          <a:xfrm>
            <a:off x="6715431" y="3194614"/>
            <a:ext cx="5476570" cy="3400931"/>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CA" sz="2000" dirty="0">
                <a:latin typeface="Ebrima" panose="02000000000000000000" pitchFamily="2" charset="0"/>
                <a:ea typeface="Ebrima" panose="02000000000000000000" pitchFamily="2" charset="0"/>
                <a:cs typeface="Ebrima" panose="02000000000000000000" pitchFamily="2" charset="0"/>
              </a:rPr>
              <a:t>Established on 28th May 2024</a:t>
            </a:r>
          </a:p>
          <a:p>
            <a:pPr marL="285750" indent="-285750">
              <a:spcBef>
                <a:spcPts val="1200"/>
              </a:spcBef>
              <a:buFont typeface="Arial" panose="020B0604020202020204" pitchFamily="34" charset="0"/>
              <a:buChar char="•"/>
            </a:pPr>
            <a:r>
              <a:rPr lang="en-CA" sz="2000" dirty="0">
                <a:latin typeface="Ebrima" panose="02000000000000000000" pitchFamily="2" charset="0"/>
                <a:ea typeface="Ebrima" panose="02000000000000000000" pitchFamily="2" charset="0"/>
                <a:cs typeface="Ebrima" panose="02000000000000000000" pitchFamily="2" charset="0"/>
              </a:rPr>
              <a:t>Co-chaired by China and UNEP </a:t>
            </a:r>
          </a:p>
          <a:p>
            <a:pPr marL="285750" indent="-285750">
              <a:spcBef>
                <a:spcPts val="1200"/>
              </a:spcBef>
              <a:buFont typeface="Arial" panose="020B0604020202020204" pitchFamily="34" charset="0"/>
              <a:buChar char="•"/>
            </a:pPr>
            <a:r>
              <a:rPr lang="en-CA" sz="2000" dirty="0">
                <a:latin typeface="Ebrima" panose="02000000000000000000" pitchFamily="2" charset="0"/>
                <a:ea typeface="Ebrima" panose="02000000000000000000" pitchFamily="2" charset="0"/>
                <a:cs typeface="Ebrima" panose="02000000000000000000" pitchFamily="2" charset="0"/>
              </a:rPr>
              <a:t>Currently</a:t>
            </a:r>
            <a:r>
              <a:rPr lang="en-CA" sz="2000" b="1" dirty="0">
                <a:latin typeface="Ebrima" panose="02000000000000000000" pitchFamily="2" charset="0"/>
                <a:ea typeface="Ebrima" panose="02000000000000000000" pitchFamily="2" charset="0"/>
                <a:cs typeface="Ebrima" panose="02000000000000000000" pitchFamily="2" charset="0"/>
              </a:rPr>
              <a:t> </a:t>
            </a:r>
            <a:r>
              <a:rPr lang="en-CA" sz="2000" dirty="0">
                <a:latin typeface="Ebrima" panose="02000000000000000000" pitchFamily="2" charset="0"/>
                <a:ea typeface="Ebrima" panose="02000000000000000000" pitchFamily="2" charset="0"/>
                <a:cs typeface="Ebrima" panose="02000000000000000000" pitchFamily="2" charset="0"/>
              </a:rPr>
              <a:t>supporting 7 ongoing projects</a:t>
            </a:r>
          </a:p>
          <a:p>
            <a:pPr marL="742950" lvl="1" indent="-285750">
              <a:spcBef>
                <a:spcPts val="600"/>
              </a:spcBef>
              <a:buFont typeface="Wingdings" pitchFamily="2" charset="2"/>
              <a:buChar char="Ø"/>
            </a:pPr>
            <a:r>
              <a:rPr lang="en-CA" sz="2000" dirty="0">
                <a:latin typeface="Ebrima" panose="02000000000000000000" pitchFamily="2" charset="0"/>
                <a:ea typeface="Ebrima" panose="02000000000000000000" pitchFamily="2" charset="0"/>
                <a:cs typeface="Ebrima" panose="02000000000000000000" pitchFamily="2" charset="0"/>
              </a:rPr>
              <a:t>4 of them multi-country and 3 country-specific. </a:t>
            </a:r>
          </a:p>
          <a:p>
            <a:pPr marL="285750" indent="-285750">
              <a:spcBef>
                <a:spcPts val="1200"/>
              </a:spcBef>
              <a:buFont typeface="Arial" panose="020B0604020202020204" pitchFamily="34" charset="0"/>
              <a:buChar char="•"/>
            </a:pPr>
            <a:r>
              <a:rPr lang="en-CA" sz="2000" dirty="0">
                <a:latin typeface="Ebrima" panose="02000000000000000000" pitchFamily="2" charset="0"/>
                <a:ea typeface="Ebrima" panose="02000000000000000000" pitchFamily="2" charset="0"/>
                <a:cs typeface="Ebrima" panose="02000000000000000000" pitchFamily="2" charset="0"/>
              </a:rPr>
              <a:t>Regional projects with multiple countries were welcomed, particularly for Small Island Developing State (SIDS) and large cross-boundary ecosystems</a:t>
            </a:r>
            <a:endParaRPr lang="en-US" sz="2000" dirty="0">
              <a:latin typeface="Ebrima" panose="02000000000000000000" pitchFamily="2" charset="0"/>
              <a:ea typeface="Ebrima" panose="02000000000000000000" pitchFamily="2" charset="0"/>
              <a:cs typeface="Ebrima" panose="02000000000000000000" pitchFamily="2" charset="0"/>
            </a:endParaRPr>
          </a:p>
        </p:txBody>
      </p:sp>
      <p:sp>
        <p:nvSpPr>
          <p:cNvPr id="23" name="TextBox 22">
            <a:extLst>
              <a:ext uri="{FF2B5EF4-FFF2-40B4-BE49-F238E27FC236}">
                <a16:creationId xmlns:a16="http://schemas.microsoft.com/office/drawing/2014/main" id="{C41473A6-B17A-FE8C-24E1-764836076BD5}"/>
              </a:ext>
            </a:extLst>
          </p:cNvPr>
          <p:cNvSpPr txBox="1"/>
          <p:nvPr/>
        </p:nvSpPr>
        <p:spPr>
          <a:xfrm>
            <a:off x="162239" y="3908323"/>
            <a:ext cx="6404524" cy="2862322"/>
          </a:xfrm>
          <a:prstGeom prst="rect">
            <a:avLst/>
          </a:prstGeom>
          <a:noFill/>
        </p:spPr>
        <p:txBody>
          <a:bodyPr wrap="square" rtlCol="0">
            <a:spAutoFit/>
          </a:bodyPr>
          <a:lstStyle/>
          <a:p>
            <a:pPr marL="285750" indent="-285750">
              <a:buFont typeface="Arial" panose="020B0604020202020204" pitchFamily="34" charset="0"/>
              <a:buChar char="•"/>
            </a:pPr>
            <a:r>
              <a:rPr lang="en-CA" sz="2000" dirty="0">
                <a:latin typeface="Ebrima" panose="02000000000000000000" pitchFamily="2" charset="0"/>
                <a:ea typeface="Ebrima" panose="02000000000000000000" pitchFamily="2" charset="0"/>
                <a:cs typeface="Ebrima" panose="02000000000000000000" pitchFamily="2" charset="0"/>
              </a:rPr>
              <a:t>Established in August 2023 at 7</a:t>
            </a:r>
            <a:r>
              <a:rPr lang="en-CA" sz="2000" baseline="30000" dirty="0">
                <a:latin typeface="Ebrima" panose="02000000000000000000" pitchFamily="2" charset="0"/>
                <a:ea typeface="Ebrima" panose="02000000000000000000" pitchFamily="2" charset="0"/>
                <a:cs typeface="Ebrima" panose="02000000000000000000" pitchFamily="2" charset="0"/>
              </a:rPr>
              <a:t>th</a:t>
            </a:r>
            <a:r>
              <a:rPr lang="en-CA" sz="2000" dirty="0">
                <a:latin typeface="Ebrima" panose="02000000000000000000" pitchFamily="2" charset="0"/>
                <a:ea typeface="Ebrima" panose="02000000000000000000" pitchFamily="2" charset="0"/>
                <a:cs typeface="Ebrima" panose="02000000000000000000" pitchFamily="2" charset="0"/>
              </a:rPr>
              <a:t> GEF Assembly in response to requests from the CBD COP15</a:t>
            </a:r>
          </a:p>
          <a:p>
            <a:pPr marL="285750" indent="-285750">
              <a:spcBef>
                <a:spcPts val="1200"/>
              </a:spcBef>
              <a:buFont typeface="Arial" panose="020B0604020202020204" pitchFamily="34" charset="0"/>
              <a:buChar char="•"/>
            </a:pPr>
            <a:r>
              <a:rPr lang="en-CA" sz="2000" dirty="0">
                <a:latin typeface="Ebrima" panose="02000000000000000000" pitchFamily="2" charset="0"/>
                <a:ea typeface="Ebrima" panose="02000000000000000000" pitchFamily="2" charset="0"/>
                <a:cs typeface="Ebrima" panose="02000000000000000000" pitchFamily="2" charset="0"/>
              </a:rPr>
              <a:t>The GBFF aims to help countries achieve the KMGBF, with a focus on strengthening national-level biodiversity management, planning, policy, governance, and finance. </a:t>
            </a:r>
          </a:p>
          <a:p>
            <a:pPr marL="285750" indent="-285750">
              <a:spcBef>
                <a:spcPts val="1200"/>
              </a:spcBef>
              <a:buFont typeface="Arial" panose="020B0604020202020204" pitchFamily="34" charset="0"/>
              <a:buChar char="•"/>
            </a:pPr>
            <a:r>
              <a:rPr lang="en-CA" sz="2000" dirty="0">
                <a:latin typeface="Ebrima" panose="02000000000000000000" pitchFamily="2" charset="0"/>
                <a:ea typeface="Ebrima" panose="02000000000000000000" pitchFamily="2" charset="0"/>
                <a:cs typeface="Ebrima" panose="02000000000000000000" pitchFamily="2" charset="0"/>
              </a:rPr>
              <a:t>As of June 2025, a total of $386 million has been pledged to the GBFF </a:t>
            </a:r>
          </a:p>
        </p:txBody>
      </p:sp>
    </p:spTree>
    <p:extLst>
      <p:ext uri="{BB962C8B-B14F-4D97-AF65-F5344CB8AC3E}">
        <p14:creationId xmlns:p14="http://schemas.microsoft.com/office/powerpoint/2010/main" val="3334943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333D0-D7FF-0C5D-C72D-52B2E9294144}"/>
            </a:ext>
          </a:extLst>
        </p:cNvPr>
        <p:cNvGrpSpPr/>
        <p:nvPr/>
      </p:nvGrpSpPr>
      <p:grpSpPr>
        <a:xfrm>
          <a:off x="0" y="0"/>
          <a:ext cx="0" cy="0"/>
          <a:chOff x="0" y="0"/>
          <a:chExt cx="0" cy="0"/>
        </a:xfrm>
      </p:grpSpPr>
      <p:sp>
        <p:nvSpPr>
          <p:cNvPr id="95" name="Footer Placeholder 3">
            <a:extLst>
              <a:ext uri="{FF2B5EF4-FFF2-40B4-BE49-F238E27FC236}">
                <a16:creationId xmlns:a16="http://schemas.microsoft.com/office/drawing/2014/main" id="{3A55E352-2B82-7B72-BA7F-AB451BD2F782}"/>
              </a:ext>
            </a:extLst>
          </p:cNvPr>
          <p:cNvSpPr txBox="1"/>
          <p:nvPr/>
        </p:nvSpPr>
        <p:spPr>
          <a:xfrm>
            <a:off x="5892675" y="6600628"/>
            <a:ext cx="406649"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1200" b="1">
                <a:solidFill>
                  <a:srgbClr val="FFFFFF"/>
                </a:solidFill>
              </a:defRPr>
            </a:lvl1pPr>
          </a:lstStyle>
          <a:p>
            <a:r>
              <a:rPr lang="en-CA" dirty="0"/>
              <a:t>2</a:t>
            </a:r>
            <a:endParaRPr dirty="0"/>
          </a:p>
        </p:txBody>
      </p:sp>
      <p:sp>
        <p:nvSpPr>
          <p:cNvPr id="3" name="Title 2">
            <a:extLst>
              <a:ext uri="{FF2B5EF4-FFF2-40B4-BE49-F238E27FC236}">
                <a16:creationId xmlns:a16="http://schemas.microsoft.com/office/drawing/2014/main" id="{AB8E5717-D5C3-5C4A-E3F6-19C878EA25FC}"/>
              </a:ext>
            </a:extLst>
          </p:cNvPr>
          <p:cNvSpPr>
            <a:spLocks noGrp="1"/>
          </p:cNvSpPr>
          <p:nvPr>
            <p:ph type="title"/>
          </p:nvPr>
        </p:nvSpPr>
        <p:spPr/>
        <p:txBody>
          <a:bodyPr/>
          <a:lstStyle/>
          <a:p>
            <a:endParaRPr lang="en-US"/>
          </a:p>
        </p:txBody>
      </p:sp>
      <p:pic>
        <p:nvPicPr>
          <p:cNvPr id="4" name="Picture 3" descr="A map of the world with different colored squares&#10;&#10;Description automatically generated">
            <a:extLst>
              <a:ext uri="{FF2B5EF4-FFF2-40B4-BE49-F238E27FC236}">
                <a16:creationId xmlns:a16="http://schemas.microsoft.com/office/drawing/2014/main" id="{6F799255-102F-D345-4771-6A47E5ACE8F0}"/>
              </a:ext>
            </a:extLst>
          </p:cNvPr>
          <p:cNvPicPr>
            <a:picLocks noChangeAspect="1"/>
          </p:cNvPicPr>
          <p:nvPr/>
        </p:nvPicPr>
        <p:blipFill rotWithShape="1">
          <a:blip r:embed="rId2"/>
          <a:srcRect r="425" b="-1"/>
          <a:stretch/>
        </p:blipFill>
        <p:spPr>
          <a:xfrm>
            <a:off x="20" y="20909"/>
            <a:ext cx="12191980" cy="6856718"/>
          </a:xfrm>
          <a:prstGeom prst="rect">
            <a:avLst/>
          </a:prstGeom>
        </p:spPr>
      </p:pic>
      <p:pic>
        <p:nvPicPr>
          <p:cNvPr id="5" name="Picture 4">
            <a:extLst>
              <a:ext uri="{FF2B5EF4-FFF2-40B4-BE49-F238E27FC236}">
                <a16:creationId xmlns:a16="http://schemas.microsoft.com/office/drawing/2014/main" id="{50952F2A-4F56-6937-E793-7CE39C456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281162" y="1715770"/>
            <a:ext cx="1993900" cy="1231900"/>
          </a:xfrm>
          <a:prstGeom prst="rect">
            <a:avLst/>
          </a:prstGeom>
        </p:spPr>
      </p:pic>
      <p:pic>
        <p:nvPicPr>
          <p:cNvPr id="7" name="Picture 6" descr="A blue arrows and diamonds&#10;&#10;AI-generated content may be incorrect.">
            <a:extLst>
              <a:ext uri="{FF2B5EF4-FFF2-40B4-BE49-F238E27FC236}">
                <a16:creationId xmlns:a16="http://schemas.microsoft.com/office/drawing/2014/main" id="{55C7BD9A-24D2-1239-6FEF-6E6AAB1A0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4962" y="4779518"/>
            <a:ext cx="2070100" cy="1054100"/>
          </a:xfrm>
          <a:prstGeom prst="rect">
            <a:avLst/>
          </a:prstGeom>
        </p:spPr>
      </p:pic>
    </p:spTree>
    <p:extLst>
      <p:ext uri="{BB962C8B-B14F-4D97-AF65-F5344CB8AC3E}">
        <p14:creationId xmlns:p14="http://schemas.microsoft.com/office/powerpoint/2010/main" val="735336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E464023A-85C7-614E-9F65-3737D129DB3D}"/>
              </a:ext>
            </a:extLst>
          </p:cNvPr>
          <p:cNvPicPr>
            <a:picLocks noChangeAspect="1"/>
          </p:cNvPicPr>
          <p:nvPr/>
        </p:nvPicPr>
        <p:blipFill>
          <a:blip r:embed="rId3" cstate="print">
            <a:duotone>
              <a:prstClr val="black"/>
              <a:srgbClr val="F9F063">
                <a:tint val="45000"/>
                <a:satMod val="400000"/>
              </a:srgbClr>
            </a:duotone>
            <a:extLst>
              <a:ext uri="{28A0092B-C50C-407E-A947-70E740481C1C}">
                <a14:useLocalDpi xmlns:a14="http://schemas.microsoft.com/office/drawing/2010/main" val="0"/>
              </a:ext>
            </a:extLst>
          </a:blip>
          <a:stretch>
            <a:fillRect/>
          </a:stretch>
        </p:blipFill>
        <p:spPr>
          <a:xfrm rot="12432112">
            <a:off x="7337619" y="4306123"/>
            <a:ext cx="1555187" cy="784336"/>
          </a:xfrm>
          <a:prstGeom prst="rect">
            <a:avLst/>
          </a:prstGeom>
        </p:spPr>
      </p:pic>
      <p:pic>
        <p:nvPicPr>
          <p:cNvPr id="38" name="Picture 37">
            <a:extLst>
              <a:ext uri="{FF2B5EF4-FFF2-40B4-BE49-F238E27FC236}">
                <a16:creationId xmlns:a16="http://schemas.microsoft.com/office/drawing/2014/main" id="{03AD80FB-7C60-E343-886A-3B353F3A463B}"/>
              </a:ext>
            </a:extLst>
          </p:cNvPr>
          <p:cNvPicPr>
            <a:picLocks noChangeAspect="1"/>
          </p:cNvPicPr>
          <p:nvPr/>
        </p:nvPicPr>
        <p:blipFill>
          <a:blip r:embed="rId3" cstate="print">
            <a:duotone>
              <a:prstClr val="black"/>
              <a:srgbClr val="F9F063">
                <a:tint val="45000"/>
                <a:satMod val="400000"/>
              </a:srgbClr>
            </a:duotone>
            <a:extLst>
              <a:ext uri="{28A0092B-C50C-407E-A947-70E740481C1C}">
                <a14:useLocalDpi xmlns:a14="http://schemas.microsoft.com/office/drawing/2010/main" val="0"/>
              </a:ext>
            </a:extLst>
          </a:blip>
          <a:stretch>
            <a:fillRect/>
          </a:stretch>
        </p:blipFill>
        <p:spPr>
          <a:xfrm rot="14595020">
            <a:off x="7128436" y="1294743"/>
            <a:ext cx="1555187" cy="784336"/>
          </a:xfrm>
          <a:prstGeom prst="rect">
            <a:avLst/>
          </a:prstGeom>
        </p:spPr>
      </p:pic>
      <p:pic>
        <p:nvPicPr>
          <p:cNvPr id="36" name="Picture 35">
            <a:extLst>
              <a:ext uri="{FF2B5EF4-FFF2-40B4-BE49-F238E27FC236}">
                <a16:creationId xmlns:a16="http://schemas.microsoft.com/office/drawing/2014/main" id="{B7345037-A159-C04B-9C5E-0576131FE94F}"/>
              </a:ext>
            </a:extLst>
          </p:cNvPr>
          <p:cNvPicPr>
            <a:picLocks noChangeAspect="1"/>
          </p:cNvPicPr>
          <p:nvPr/>
        </p:nvPicPr>
        <p:blipFill>
          <a:blip r:embed="rId3" cstate="print">
            <a:duotone>
              <a:prstClr val="black"/>
              <a:srgbClr val="F9F063">
                <a:tint val="45000"/>
                <a:satMod val="400000"/>
              </a:srgbClr>
            </a:duotone>
            <a:extLst>
              <a:ext uri="{28A0092B-C50C-407E-A947-70E740481C1C}">
                <a14:useLocalDpi xmlns:a14="http://schemas.microsoft.com/office/drawing/2010/main" val="0"/>
              </a:ext>
            </a:extLst>
          </a:blip>
          <a:stretch>
            <a:fillRect/>
          </a:stretch>
        </p:blipFill>
        <p:spPr>
          <a:xfrm rot="11307811">
            <a:off x="9782242" y="4281922"/>
            <a:ext cx="1555187" cy="784336"/>
          </a:xfrm>
          <a:prstGeom prst="rect">
            <a:avLst/>
          </a:prstGeom>
        </p:spPr>
      </p:pic>
      <p:pic>
        <p:nvPicPr>
          <p:cNvPr id="10" name="Picture 9">
            <a:extLst>
              <a:ext uri="{FF2B5EF4-FFF2-40B4-BE49-F238E27FC236}">
                <a16:creationId xmlns:a16="http://schemas.microsoft.com/office/drawing/2014/main" id="{FD83B614-1964-2141-96CE-0A939783F738}"/>
              </a:ext>
            </a:extLst>
          </p:cNvPr>
          <p:cNvPicPr>
            <a:picLocks noChangeAspect="1"/>
          </p:cNvPicPr>
          <p:nvPr/>
        </p:nvPicPr>
        <p:blipFill>
          <a:blip r:embed="rId3" cstate="print">
            <a:duotone>
              <a:prstClr val="black"/>
              <a:srgbClr val="F9F063">
                <a:tint val="45000"/>
                <a:satMod val="400000"/>
              </a:srgbClr>
            </a:duotone>
            <a:extLst>
              <a:ext uri="{28A0092B-C50C-407E-A947-70E740481C1C}">
                <a14:useLocalDpi xmlns:a14="http://schemas.microsoft.com/office/drawing/2010/main" val="0"/>
              </a:ext>
            </a:extLst>
          </a:blip>
          <a:stretch>
            <a:fillRect/>
          </a:stretch>
        </p:blipFill>
        <p:spPr>
          <a:xfrm rot="21293375">
            <a:off x="10477972" y="1323786"/>
            <a:ext cx="1555187" cy="784336"/>
          </a:xfrm>
          <a:prstGeom prst="rect">
            <a:avLst/>
          </a:prstGeom>
        </p:spPr>
      </p:pic>
      <p:sp>
        <p:nvSpPr>
          <p:cNvPr id="41987" name="Subtitle 2">
            <a:extLst>
              <a:ext uri="{FF2B5EF4-FFF2-40B4-BE49-F238E27FC236}">
                <a16:creationId xmlns:a16="http://schemas.microsoft.com/office/drawing/2014/main" id="{ADB8B7B9-3664-C24F-A3A9-8913ABF6B5E0}"/>
              </a:ext>
            </a:extLst>
          </p:cNvPr>
          <p:cNvSpPr txBox="1">
            <a:spLocks/>
          </p:cNvSpPr>
          <p:nvPr/>
        </p:nvSpPr>
        <p:spPr bwMode="auto">
          <a:xfrm>
            <a:off x="6801854" y="4991687"/>
            <a:ext cx="2824748" cy="17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559" tIns="40780" rIns="81559" bIns="40780">
            <a:spAutoFit/>
          </a:bodyPr>
          <a:lstStyle>
            <a:lvl1pPr defTabSz="1087438">
              <a:lnSpc>
                <a:spcPct val="90000"/>
              </a:lnSpc>
              <a:spcBef>
                <a:spcPts val="2000"/>
              </a:spcBef>
              <a:buFont typeface="Arial" panose="020B0604020202020204" pitchFamily="34" charset="0"/>
              <a:buChar char="•"/>
              <a:defRPr sz="4800">
                <a:solidFill>
                  <a:schemeClr val="tx1"/>
                </a:solidFill>
                <a:latin typeface="Lato Light"/>
                <a:ea typeface="Lato Light"/>
                <a:cs typeface="Lato Light"/>
              </a:defRPr>
            </a:lvl1pPr>
            <a:lvl2pPr marL="1087438" defTabSz="1087438">
              <a:lnSpc>
                <a:spcPct val="90000"/>
              </a:lnSpc>
              <a:spcBef>
                <a:spcPts val="1000"/>
              </a:spcBef>
              <a:buFont typeface="Arial" panose="020B0604020202020204" pitchFamily="34" charset="0"/>
              <a:buChar char="•"/>
              <a:defRPr sz="4000">
                <a:solidFill>
                  <a:schemeClr val="tx1"/>
                </a:solidFill>
                <a:latin typeface="Lato Light"/>
                <a:ea typeface="Lato Light"/>
                <a:cs typeface="Lato Light"/>
              </a:defRPr>
            </a:lvl2pPr>
            <a:lvl3pPr marL="2174875" defTabSz="1087438">
              <a:lnSpc>
                <a:spcPct val="90000"/>
              </a:lnSpc>
              <a:spcBef>
                <a:spcPts val="1000"/>
              </a:spcBef>
              <a:buFont typeface="Arial" panose="020B0604020202020204" pitchFamily="34" charset="0"/>
              <a:buChar char="•"/>
              <a:defRPr sz="3600">
                <a:solidFill>
                  <a:schemeClr val="tx1"/>
                </a:solidFill>
                <a:latin typeface="Lato Light"/>
                <a:ea typeface="Lato Light"/>
                <a:cs typeface="Lato Light"/>
              </a:defRPr>
            </a:lvl3pPr>
            <a:lvl4pPr marL="3262313" defTabSz="1087438">
              <a:lnSpc>
                <a:spcPct val="90000"/>
              </a:lnSpc>
              <a:spcBef>
                <a:spcPts val="1000"/>
              </a:spcBef>
              <a:buFont typeface="Arial" panose="020B0604020202020204" pitchFamily="34" charset="0"/>
              <a:buChar char="•"/>
              <a:defRPr sz="3200">
                <a:solidFill>
                  <a:schemeClr val="tx1"/>
                </a:solidFill>
                <a:latin typeface="Lato Light"/>
                <a:ea typeface="Lato Light"/>
                <a:cs typeface="Lato Light"/>
              </a:defRPr>
            </a:lvl4pPr>
            <a:lvl5pPr marL="4349750" defTabSz="1087438">
              <a:lnSpc>
                <a:spcPct val="90000"/>
              </a:lnSpc>
              <a:spcBef>
                <a:spcPts val="1000"/>
              </a:spcBef>
              <a:buFont typeface="Arial" panose="020B0604020202020204" pitchFamily="34" charset="0"/>
              <a:buChar char="•"/>
              <a:defRPr sz="3200">
                <a:solidFill>
                  <a:schemeClr val="tx1"/>
                </a:solidFill>
                <a:latin typeface="Lato Light"/>
                <a:ea typeface="Lato Light"/>
                <a:cs typeface="Lato Light"/>
              </a:defRPr>
            </a:lvl5pPr>
            <a:lvl6pPr marL="4806950" defTabSz="1087438" fontAlgn="base">
              <a:lnSpc>
                <a:spcPct val="90000"/>
              </a:lnSpc>
              <a:spcBef>
                <a:spcPts val="1000"/>
              </a:spcBef>
              <a:spcAft>
                <a:spcPct val="0"/>
              </a:spcAft>
              <a:buFont typeface="Arial" panose="020B0604020202020204" pitchFamily="34" charset="0"/>
              <a:buChar char="•"/>
              <a:defRPr sz="3200">
                <a:solidFill>
                  <a:schemeClr val="tx1"/>
                </a:solidFill>
                <a:latin typeface="Lato Light"/>
                <a:ea typeface="Lato Light"/>
                <a:cs typeface="Lato Light"/>
              </a:defRPr>
            </a:lvl6pPr>
            <a:lvl7pPr marL="5264150" defTabSz="1087438" fontAlgn="base">
              <a:lnSpc>
                <a:spcPct val="90000"/>
              </a:lnSpc>
              <a:spcBef>
                <a:spcPts val="1000"/>
              </a:spcBef>
              <a:spcAft>
                <a:spcPct val="0"/>
              </a:spcAft>
              <a:buFont typeface="Arial" panose="020B0604020202020204" pitchFamily="34" charset="0"/>
              <a:buChar char="•"/>
              <a:defRPr sz="3200">
                <a:solidFill>
                  <a:schemeClr val="tx1"/>
                </a:solidFill>
                <a:latin typeface="Lato Light"/>
                <a:ea typeface="Lato Light"/>
                <a:cs typeface="Lato Light"/>
              </a:defRPr>
            </a:lvl7pPr>
            <a:lvl8pPr marL="5721350" defTabSz="1087438" fontAlgn="base">
              <a:lnSpc>
                <a:spcPct val="90000"/>
              </a:lnSpc>
              <a:spcBef>
                <a:spcPts val="1000"/>
              </a:spcBef>
              <a:spcAft>
                <a:spcPct val="0"/>
              </a:spcAft>
              <a:buFont typeface="Arial" panose="020B0604020202020204" pitchFamily="34" charset="0"/>
              <a:buChar char="•"/>
              <a:defRPr sz="3200">
                <a:solidFill>
                  <a:schemeClr val="tx1"/>
                </a:solidFill>
                <a:latin typeface="Lato Light"/>
                <a:ea typeface="Lato Light"/>
                <a:cs typeface="Lato Light"/>
              </a:defRPr>
            </a:lvl8pPr>
            <a:lvl9pPr marL="6178550" defTabSz="1087438" fontAlgn="base">
              <a:lnSpc>
                <a:spcPct val="90000"/>
              </a:lnSpc>
              <a:spcBef>
                <a:spcPts val="1000"/>
              </a:spcBef>
              <a:spcAft>
                <a:spcPct val="0"/>
              </a:spcAft>
              <a:buFont typeface="Arial" panose="020B0604020202020204" pitchFamily="34" charset="0"/>
              <a:buChar char="•"/>
              <a:defRPr sz="3200">
                <a:solidFill>
                  <a:schemeClr val="tx1"/>
                </a:solidFill>
                <a:latin typeface="Lato Light"/>
                <a:ea typeface="Lato Light"/>
                <a:cs typeface="Lato Light"/>
              </a:defRPr>
            </a:lvl9pPr>
          </a:lstStyle>
          <a:p>
            <a:pPr algn="ctr" defTabSz="815579">
              <a:lnSpc>
                <a:spcPct val="100000"/>
              </a:lnSpc>
              <a:spcBef>
                <a:spcPts val="0"/>
              </a:spcBef>
              <a:buNone/>
              <a:defRPr/>
            </a:pPr>
            <a:r>
              <a:rPr lang="en-US" altLang="en-US" sz="2200" dirty="0">
                <a:solidFill>
                  <a:prstClr val="black"/>
                </a:solidFill>
                <a:latin typeface="Calibri" panose="020F0502020204030204"/>
                <a:cs typeface="Poppins Light" panose="00000400000000000000" pitchFamily="2" charset="0"/>
              </a:rPr>
              <a:t>Identifying opportunities and approaches  for collaboration </a:t>
            </a:r>
            <a:r>
              <a:rPr lang="en-US" altLang="en-US" sz="2200" dirty="0">
                <a:solidFill>
                  <a:prstClr val="black"/>
                </a:solidFill>
                <a:latin typeface="+mn-lt"/>
                <a:cs typeface="Poppins Light" panose="00000400000000000000" pitchFamily="2" charset="0"/>
              </a:rPr>
              <a:t>between RSOs and RFBs</a:t>
            </a:r>
          </a:p>
        </p:txBody>
      </p:sp>
      <p:sp>
        <p:nvSpPr>
          <p:cNvPr id="28" name="TextBox 27">
            <a:extLst>
              <a:ext uri="{FF2B5EF4-FFF2-40B4-BE49-F238E27FC236}">
                <a16:creationId xmlns:a16="http://schemas.microsoft.com/office/drawing/2014/main" id="{734671AD-F5EE-D740-9556-73ACB90202A3}"/>
              </a:ext>
            </a:extLst>
          </p:cNvPr>
          <p:cNvSpPr txBox="1"/>
          <p:nvPr/>
        </p:nvSpPr>
        <p:spPr>
          <a:xfrm>
            <a:off x="10421938" y="4206878"/>
            <a:ext cx="404812" cy="669925"/>
          </a:xfrm>
          <a:prstGeom prst="rect">
            <a:avLst/>
          </a:prstGeom>
          <a:noFill/>
        </p:spPr>
        <p:txBody>
          <a:bodyPr wrap="none">
            <a:spAutoFit/>
          </a:bodyPr>
          <a:lstStyle/>
          <a:p>
            <a:pPr algn="ctr" defTabSz="685663">
              <a:defRPr/>
            </a:pPr>
            <a:r>
              <a:rPr lang="en-US" sz="3750" b="1" dirty="0">
                <a:solidFill>
                  <a:srgbClr val="0A86B8"/>
                </a:solidFill>
                <a:latin typeface="Oswald bold" panose="02000803000000000000" pitchFamily="2" charset="0"/>
                <a:ea typeface="Montserrat Semi" charset="0"/>
                <a:cs typeface="Montserrat Semi" charset="0"/>
              </a:rPr>
              <a:t>4</a:t>
            </a:r>
          </a:p>
        </p:txBody>
      </p:sp>
      <p:sp>
        <p:nvSpPr>
          <p:cNvPr id="22535" name="Subtitle 2">
            <a:extLst>
              <a:ext uri="{FF2B5EF4-FFF2-40B4-BE49-F238E27FC236}">
                <a16:creationId xmlns:a16="http://schemas.microsoft.com/office/drawing/2014/main" id="{9388AA73-88DE-694F-9333-B384CC4EA5EF}"/>
              </a:ext>
            </a:extLst>
          </p:cNvPr>
          <p:cNvSpPr txBox="1">
            <a:spLocks/>
          </p:cNvSpPr>
          <p:nvPr/>
        </p:nvSpPr>
        <p:spPr bwMode="auto">
          <a:xfrm>
            <a:off x="9596438" y="4946819"/>
            <a:ext cx="2227262" cy="1498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59" tIns="40780" rIns="81559" bIns="40780">
            <a:spAutoFit/>
          </a:bodyPr>
          <a:lstStyle>
            <a:lvl1pPr defTabSz="8143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1087438" indent="-285750" defTabSz="814388">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2174875" indent="-228600" defTabSz="814388">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3262313" indent="-228600" defTabSz="814388">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4349750" indent="-228600" defTabSz="814388">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48069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52641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57213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61785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 typeface="Arial" panose="020B0604020202020204" pitchFamily="34" charset="0"/>
              <a:buNone/>
            </a:pPr>
            <a:r>
              <a:rPr lang="en-US" altLang="en-US" sz="2300" dirty="0">
                <a:solidFill>
                  <a:srgbClr val="000000"/>
                </a:solidFill>
                <a:ea typeface="Lato Light"/>
                <a:cs typeface="Poppins Light"/>
              </a:rPr>
              <a:t>Ways to measure progress towards</a:t>
            </a:r>
          </a:p>
          <a:p>
            <a:pPr algn="ctr" eaLnBrk="1" hangingPunct="1">
              <a:spcBef>
                <a:spcPct val="0"/>
              </a:spcBef>
              <a:buFont typeface="Arial" panose="020B0604020202020204" pitchFamily="34" charset="0"/>
              <a:buNone/>
            </a:pPr>
            <a:r>
              <a:rPr lang="en-US" altLang="en-US" sz="2300" dirty="0">
                <a:solidFill>
                  <a:srgbClr val="000000"/>
                </a:solidFill>
                <a:ea typeface="Lato Light"/>
                <a:cs typeface="Poppins Light"/>
              </a:rPr>
              <a:t>global goals and targets</a:t>
            </a:r>
          </a:p>
        </p:txBody>
      </p:sp>
      <p:sp>
        <p:nvSpPr>
          <p:cNvPr id="32" name="TextBox 31">
            <a:extLst>
              <a:ext uri="{FF2B5EF4-FFF2-40B4-BE49-F238E27FC236}">
                <a16:creationId xmlns:a16="http://schemas.microsoft.com/office/drawing/2014/main" id="{5F62FAFD-2348-C148-9D8E-B7275009E0A1}"/>
              </a:ext>
            </a:extLst>
          </p:cNvPr>
          <p:cNvSpPr txBox="1"/>
          <p:nvPr/>
        </p:nvSpPr>
        <p:spPr>
          <a:xfrm>
            <a:off x="8037932" y="4304718"/>
            <a:ext cx="404813" cy="668337"/>
          </a:xfrm>
          <a:prstGeom prst="rect">
            <a:avLst/>
          </a:prstGeom>
          <a:noFill/>
        </p:spPr>
        <p:txBody>
          <a:bodyPr wrap="none">
            <a:spAutoFit/>
          </a:bodyPr>
          <a:lstStyle/>
          <a:p>
            <a:pPr algn="ctr" defTabSz="685663">
              <a:defRPr/>
            </a:pPr>
            <a:r>
              <a:rPr lang="en-US" sz="3750" b="1" dirty="0">
                <a:solidFill>
                  <a:srgbClr val="0A86B8"/>
                </a:solidFill>
                <a:latin typeface="Oswald bold" panose="02000803000000000000" pitchFamily="2" charset="0"/>
                <a:ea typeface="Montserrat Semi" charset="0"/>
                <a:cs typeface="Montserrat Semi" charset="0"/>
              </a:rPr>
              <a:t>3</a:t>
            </a:r>
          </a:p>
        </p:txBody>
      </p:sp>
      <p:sp>
        <p:nvSpPr>
          <p:cNvPr id="44" name="Rectangle 43">
            <a:extLst>
              <a:ext uri="{FF2B5EF4-FFF2-40B4-BE49-F238E27FC236}">
                <a16:creationId xmlns:a16="http://schemas.microsoft.com/office/drawing/2014/main" id="{62ADE081-D1D2-0D4F-9041-BDEE6BE23072}"/>
              </a:ext>
            </a:extLst>
          </p:cNvPr>
          <p:cNvSpPr>
            <a:spLocks/>
          </p:cNvSpPr>
          <p:nvPr/>
        </p:nvSpPr>
        <p:spPr bwMode="auto">
          <a:xfrm>
            <a:off x="2695575" y="1219201"/>
            <a:ext cx="1803400" cy="320675"/>
          </a:xfrm>
          <a:prstGeom prst="rect">
            <a:avLst/>
          </a:prstGeom>
          <a:noFill/>
          <a:ln>
            <a:noFill/>
          </a:ln>
        </p:spPr>
        <p:txBody>
          <a:bodyPr wrap="none" lIns="0" tIns="0" rIns="0" bIns="0">
            <a:spAutoFit/>
          </a:bodyPr>
          <a:lstStyle/>
          <a:p>
            <a:pPr algn="ctr" defTabSz="1714500">
              <a:lnSpc>
                <a:spcPts val="2775"/>
              </a:lnSpc>
              <a:defRPr/>
            </a:pPr>
            <a:r>
              <a:rPr lang="en-US" b="1" spc="188" dirty="0">
                <a:solidFill>
                  <a:prstClr val="white"/>
                </a:solidFill>
                <a:latin typeface="Oswald light" panose="02000303000000000000" pitchFamily="2" charset="0"/>
                <a:ea typeface="Poppins" charset="0"/>
                <a:cs typeface="Poppins" charset="0"/>
                <a:sym typeface="Bebas Neue" charset="0"/>
              </a:rPr>
              <a:t>Global Dialogue</a:t>
            </a:r>
          </a:p>
        </p:txBody>
      </p:sp>
      <p:cxnSp>
        <p:nvCxnSpPr>
          <p:cNvPr id="45" name="Straight Connector 44">
            <a:extLst>
              <a:ext uri="{FF2B5EF4-FFF2-40B4-BE49-F238E27FC236}">
                <a16:creationId xmlns:a16="http://schemas.microsoft.com/office/drawing/2014/main" id="{324435AF-2023-2643-BA2F-5C345BBE42D4}"/>
              </a:ext>
            </a:extLst>
          </p:cNvPr>
          <p:cNvCxnSpPr>
            <a:cxnSpLocks/>
          </p:cNvCxnSpPr>
          <p:nvPr/>
        </p:nvCxnSpPr>
        <p:spPr>
          <a:xfrm>
            <a:off x="2743201" y="1616075"/>
            <a:ext cx="175577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9C9B44E5-0B2C-8A4B-AD1A-1D7187777E16}"/>
              </a:ext>
            </a:extLst>
          </p:cNvPr>
          <p:cNvSpPr>
            <a:spLocks/>
          </p:cNvSpPr>
          <p:nvPr/>
        </p:nvSpPr>
        <p:spPr bwMode="auto">
          <a:xfrm>
            <a:off x="3662332" y="1814513"/>
            <a:ext cx="65" cy="362792"/>
          </a:xfrm>
          <a:prstGeom prst="rect">
            <a:avLst/>
          </a:prstGeom>
          <a:noFill/>
          <a:ln>
            <a:noFill/>
          </a:ln>
        </p:spPr>
        <p:txBody>
          <a:bodyPr wrap="none" lIns="0" tIns="0" rIns="0" bIns="0">
            <a:spAutoFit/>
          </a:bodyPr>
          <a:lstStyle/>
          <a:p>
            <a:pPr algn="ctr" defTabSz="1714500">
              <a:lnSpc>
                <a:spcPts val="2775"/>
              </a:lnSpc>
              <a:defRPr/>
            </a:pPr>
            <a:endParaRPr lang="en-US" sz="3300" b="1" spc="188" dirty="0">
              <a:solidFill>
                <a:prstClr val="white"/>
              </a:solidFill>
              <a:latin typeface="Oswald medium" panose="02000603000000000000" pitchFamily="2" charset="0"/>
              <a:ea typeface="Poppins" charset="0"/>
              <a:cs typeface="Poppins" charset="0"/>
              <a:sym typeface="Bebas Neue" charset="0"/>
            </a:endParaRPr>
          </a:p>
        </p:txBody>
      </p:sp>
      <p:cxnSp>
        <p:nvCxnSpPr>
          <p:cNvPr id="47" name="Straight Connector 46">
            <a:extLst>
              <a:ext uri="{FF2B5EF4-FFF2-40B4-BE49-F238E27FC236}">
                <a16:creationId xmlns:a16="http://schemas.microsoft.com/office/drawing/2014/main" id="{AD640682-285F-BA4C-991E-FA2F3961BA7B}"/>
              </a:ext>
            </a:extLst>
          </p:cNvPr>
          <p:cNvCxnSpPr/>
          <p:nvPr/>
        </p:nvCxnSpPr>
        <p:spPr>
          <a:xfrm>
            <a:off x="2658112" y="1435101"/>
            <a:ext cx="96678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2541" name="Subtitle 2">
            <a:extLst>
              <a:ext uri="{FF2B5EF4-FFF2-40B4-BE49-F238E27FC236}">
                <a16:creationId xmlns:a16="http://schemas.microsoft.com/office/drawing/2014/main" id="{1F5E47AE-D3A2-FD4E-BFFE-48C70DDAC49E}"/>
              </a:ext>
            </a:extLst>
          </p:cNvPr>
          <p:cNvSpPr txBox="1">
            <a:spLocks/>
          </p:cNvSpPr>
          <p:nvPr/>
        </p:nvSpPr>
        <p:spPr bwMode="auto">
          <a:xfrm>
            <a:off x="9752013" y="2165438"/>
            <a:ext cx="1725612" cy="17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59" tIns="40780" rIns="81559" bIns="40780">
            <a:spAutoFit/>
          </a:bodyPr>
          <a:lstStyle>
            <a:lvl1pPr defTabSz="8143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1087438" indent="-285750" defTabSz="814388">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2174875" indent="-228600" defTabSz="814388">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3262313" indent="-228600" defTabSz="814388">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4349750" indent="-228600" defTabSz="814388">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48069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52641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57213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61785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 typeface="Arial" panose="020B0604020202020204" pitchFamily="34" charset="0"/>
              <a:buNone/>
            </a:pPr>
            <a:r>
              <a:rPr lang="en-US" altLang="en-US" sz="2200" dirty="0">
                <a:solidFill>
                  <a:srgbClr val="000000"/>
                </a:solidFill>
                <a:ea typeface="Lato Light"/>
                <a:cs typeface="Poppins Light"/>
              </a:rPr>
              <a:t>Sharing experiences in joint/ collaborative approaches </a:t>
            </a:r>
          </a:p>
        </p:txBody>
      </p:sp>
      <p:sp>
        <p:nvSpPr>
          <p:cNvPr id="22" name="TextBox 21">
            <a:extLst>
              <a:ext uri="{FF2B5EF4-FFF2-40B4-BE49-F238E27FC236}">
                <a16:creationId xmlns:a16="http://schemas.microsoft.com/office/drawing/2014/main" id="{78CEA06B-502D-9F4F-A670-1C1959288F0B}"/>
              </a:ext>
            </a:extLst>
          </p:cNvPr>
          <p:cNvSpPr txBox="1"/>
          <p:nvPr/>
        </p:nvSpPr>
        <p:spPr>
          <a:xfrm>
            <a:off x="10387014" y="1511388"/>
            <a:ext cx="403225" cy="668337"/>
          </a:xfrm>
          <a:prstGeom prst="rect">
            <a:avLst/>
          </a:prstGeom>
          <a:noFill/>
        </p:spPr>
        <p:txBody>
          <a:bodyPr wrap="none">
            <a:spAutoFit/>
          </a:bodyPr>
          <a:lstStyle/>
          <a:p>
            <a:pPr algn="ctr" defTabSz="685663">
              <a:defRPr/>
            </a:pPr>
            <a:r>
              <a:rPr lang="en-US" sz="3750" b="1" dirty="0">
                <a:solidFill>
                  <a:srgbClr val="0A86B8"/>
                </a:solidFill>
                <a:latin typeface="Oswald bold" panose="02000803000000000000" pitchFamily="2" charset="0"/>
                <a:ea typeface="Montserrat Semi" charset="0"/>
                <a:cs typeface="Montserrat Semi" charset="0"/>
              </a:rPr>
              <a:t>2</a:t>
            </a:r>
          </a:p>
        </p:txBody>
      </p:sp>
      <p:sp>
        <p:nvSpPr>
          <p:cNvPr id="22543" name="Subtitle 2">
            <a:extLst>
              <a:ext uri="{FF2B5EF4-FFF2-40B4-BE49-F238E27FC236}">
                <a16:creationId xmlns:a16="http://schemas.microsoft.com/office/drawing/2014/main" id="{F1F62DA4-2EA1-FD41-8235-0EAC84C6063D}"/>
              </a:ext>
            </a:extLst>
          </p:cNvPr>
          <p:cNvSpPr txBox="1">
            <a:spLocks/>
          </p:cNvSpPr>
          <p:nvPr/>
        </p:nvSpPr>
        <p:spPr bwMode="auto">
          <a:xfrm>
            <a:off x="7205841" y="2162888"/>
            <a:ext cx="2076450" cy="2113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59" tIns="40780" rIns="81559" bIns="40780">
            <a:spAutoFit/>
          </a:bodyPr>
          <a:lstStyle>
            <a:lvl1pPr defTabSz="81438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1087438" indent="-285750" defTabSz="814388">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2174875" indent="-228600" defTabSz="814388">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3262313" indent="-228600" defTabSz="814388">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4349750" indent="-228600" defTabSz="814388">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48069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52641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57213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6178550" indent="-228600" defTabSz="8143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 typeface="Arial" panose="020B0604020202020204" pitchFamily="34" charset="0"/>
              <a:buNone/>
            </a:pPr>
            <a:r>
              <a:rPr lang="en-US" altLang="en-US" sz="2200" dirty="0">
                <a:solidFill>
                  <a:srgbClr val="000000"/>
                </a:solidFill>
                <a:ea typeface="Lato Light"/>
                <a:cs typeface="Poppins Light"/>
              </a:rPr>
              <a:t>Sharing experiences within respective processes of RSOs and RFBs</a:t>
            </a:r>
          </a:p>
        </p:txBody>
      </p:sp>
      <p:sp>
        <p:nvSpPr>
          <p:cNvPr id="27" name="TextBox 26">
            <a:extLst>
              <a:ext uri="{FF2B5EF4-FFF2-40B4-BE49-F238E27FC236}">
                <a16:creationId xmlns:a16="http://schemas.microsoft.com/office/drawing/2014/main" id="{3FD329ED-98BC-8B4A-B9F8-52E1DDC09D59}"/>
              </a:ext>
            </a:extLst>
          </p:cNvPr>
          <p:cNvSpPr txBox="1"/>
          <p:nvPr/>
        </p:nvSpPr>
        <p:spPr>
          <a:xfrm>
            <a:off x="7971675" y="1737563"/>
            <a:ext cx="404812" cy="669925"/>
          </a:xfrm>
          <a:prstGeom prst="rect">
            <a:avLst/>
          </a:prstGeom>
          <a:noFill/>
        </p:spPr>
        <p:txBody>
          <a:bodyPr wrap="none">
            <a:spAutoFit/>
          </a:bodyPr>
          <a:lstStyle/>
          <a:p>
            <a:pPr algn="ctr" defTabSz="685663">
              <a:defRPr/>
            </a:pPr>
            <a:r>
              <a:rPr lang="en-US" sz="3750" b="1" dirty="0">
                <a:solidFill>
                  <a:srgbClr val="0A86B8"/>
                </a:solidFill>
                <a:latin typeface="Oswald bold" panose="02000803000000000000" pitchFamily="2" charset="0"/>
                <a:ea typeface="Montserrat Semi" charset="0"/>
                <a:cs typeface="Montserrat Semi" charset="0"/>
              </a:rPr>
              <a:t>1</a:t>
            </a:r>
          </a:p>
        </p:txBody>
      </p:sp>
      <p:sp>
        <p:nvSpPr>
          <p:cNvPr id="9" name="Rectangle 8">
            <a:extLst>
              <a:ext uri="{FF2B5EF4-FFF2-40B4-BE49-F238E27FC236}">
                <a16:creationId xmlns:a16="http://schemas.microsoft.com/office/drawing/2014/main" id="{9E80E618-1027-EE42-B59F-47F462AC4402}"/>
              </a:ext>
            </a:extLst>
          </p:cNvPr>
          <p:cNvSpPr/>
          <p:nvPr/>
        </p:nvSpPr>
        <p:spPr>
          <a:xfrm>
            <a:off x="503237" y="1438031"/>
            <a:ext cx="6298617" cy="1741775"/>
          </a:xfrm>
          <a:prstGeom prst="rect">
            <a:avLst/>
          </a:prstGeom>
          <a:noFill/>
          <a:ln w="57150" cmpd="sng">
            <a:solidFill>
              <a:srgbClr val="0A86B8">
                <a:alpha val="28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altLang="en-US" sz="2200" b="1" u="sng" dirty="0">
                <a:solidFill>
                  <a:srgbClr val="0A86B8"/>
                </a:solidFill>
                <a:cs typeface="Poppins SemiBold" panose="00000700000000000000" pitchFamily="2" charset="0"/>
              </a:rPr>
              <a:t>Participants</a:t>
            </a:r>
          </a:p>
          <a:p>
            <a:pPr algn="ctr" defTabSz="685800">
              <a:defRPr/>
            </a:pPr>
            <a:r>
              <a:rPr lang="en-US" altLang="en-US" sz="2200" b="1" dirty="0">
                <a:solidFill>
                  <a:srgbClr val="0A86B8"/>
                </a:solidFill>
                <a:cs typeface="Poppins SemiBold" panose="00000700000000000000" pitchFamily="2" charset="0"/>
              </a:rPr>
              <a:t>Representatives of regional seas organizations, regional fishery bodies, UN agencies, global and regional initiatives, NGOs, and governments</a:t>
            </a:r>
          </a:p>
        </p:txBody>
      </p:sp>
      <p:pic>
        <p:nvPicPr>
          <p:cNvPr id="22546" name="Picture 10">
            <a:extLst>
              <a:ext uri="{FF2B5EF4-FFF2-40B4-BE49-F238E27FC236}">
                <a16:creationId xmlns:a16="http://schemas.microsoft.com/office/drawing/2014/main" id="{F4B6E1F6-6FC3-D949-92F3-04091CEEC3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61" y="1014275"/>
            <a:ext cx="381158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a:extLst>
              <a:ext uri="{FF2B5EF4-FFF2-40B4-BE49-F238E27FC236}">
                <a16:creationId xmlns:a16="http://schemas.microsoft.com/office/drawing/2014/main" id="{EA617D90-1EF4-FA4D-955F-C175E2EB04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4637" y="1022159"/>
            <a:ext cx="381158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
            <a:extLst>
              <a:ext uri="{FF2B5EF4-FFF2-40B4-BE49-F238E27FC236}">
                <a16:creationId xmlns:a16="http://schemas.microsoft.com/office/drawing/2014/main" id="{431E3699-6A30-A84C-938F-0EFD2DF669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4132" y="1019860"/>
            <a:ext cx="381158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itle 1">
            <a:extLst>
              <a:ext uri="{FF2B5EF4-FFF2-40B4-BE49-F238E27FC236}">
                <a16:creationId xmlns:a16="http://schemas.microsoft.com/office/drawing/2014/main" id="{FAC6D92F-99DE-0244-8CBE-25AF22613FA5}"/>
              </a:ext>
            </a:extLst>
          </p:cNvPr>
          <p:cNvSpPr txBox="1">
            <a:spLocks/>
          </p:cNvSpPr>
          <p:nvPr/>
        </p:nvSpPr>
        <p:spPr>
          <a:xfrm>
            <a:off x="20461" y="80967"/>
            <a:ext cx="12171539" cy="1325563"/>
          </a:xfrm>
          <a:prstGeom prst="rect">
            <a:avLst/>
          </a:prstGeom>
        </p:spPr>
        <p:txBody>
          <a:bodyPr rtlCol="0">
            <a:noAutofit/>
          </a:bodyPr>
          <a:lstStyle>
            <a:lvl1pPr algn="l" defTabSz="914218"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CA" sz="3100" b="1" spc="300" dirty="0">
                <a:solidFill>
                  <a:srgbClr val="0086B7"/>
                </a:solidFill>
                <a:latin typeface="Lucida Grande" panose="020B0600040502020204" pitchFamily="34" charset="0"/>
                <a:cs typeface="Lucida Grande" panose="020B0600040502020204" pitchFamily="34" charset="0"/>
              </a:rPr>
              <a:t>Sustainable Ocean Initiative Global Dialogue</a:t>
            </a:r>
          </a:p>
          <a:p>
            <a:pPr algn="ctr">
              <a:defRPr/>
            </a:pPr>
            <a:r>
              <a:rPr lang="en-CA" sz="2300" b="1" spc="300" dirty="0">
                <a:solidFill>
                  <a:srgbClr val="0086B7"/>
                </a:solidFill>
                <a:latin typeface="Lucida Grande" panose="020B0600040502020204" pitchFamily="34" charset="0"/>
                <a:cs typeface="Lucida Grande" panose="020B0600040502020204" pitchFamily="34" charset="0"/>
              </a:rPr>
              <a:t>with Regional Seas Organizations and Regional Fishery Bodies</a:t>
            </a:r>
            <a:endParaRPr lang="en-CA" sz="2300" spc="300" dirty="0">
              <a:solidFill>
                <a:srgbClr val="0086B7"/>
              </a:solidFill>
              <a:latin typeface="Lucida Grande" panose="020B0600040502020204" pitchFamily="34" charset="0"/>
              <a:cs typeface="Lucida Grande" panose="020B0600040502020204" pitchFamily="34" charset="0"/>
            </a:endParaRPr>
          </a:p>
        </p:txBody>
      </p:sp>
      <p:pic>
        <p:nvPicPr>
          <p:cNvPr id="33" name="Picture 10">
            <a:extLst>
              <a:ext uri="{FF2B5EF4-FFF2-40B4-BE49-F238E27FC236}">
                <a16:creationId xmlns:a16="http://schemas.microsoft.com/office/drawing/2014/main" id="{A2792E4F-0A68-D34F-8AFC-79B802AA95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7215" b="-1777"/>
          <a:stretch/>
        </p:blipFill>
        <p:spPr bwMode="auto">
          <a:xfrm>
            <a:off x="10921901" y="1023300"/>
            <a:ext cx="1249638" cy="41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Straight Connector 1">
            <a:extLst>
              <a:ext uri="{FF2B5EF4-FFF2-40B4-BE49-F238E27FC236}">
                <a16:creationId xmlns:a16="http://schemas.microsoft.com/office/drawing/2014/main" id="{A2699D33-7EC3-D787-B092-1B1660536C00}"/>
              </a:ext>
            </a:extLst>
          </p:cNvPr>
          <p:cNvCxnSpPr/>
          <p:nvPr/>
        </p:nvCxnSpPr>
        <p:spPr>
          <a:xfrm>
            <a:off x="9002714" y="6165850"/>
            <a:ext cx="1428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9EFA428-761F-DCE0-5FAE-2FC27268BC10}"/>
              </a:ext>
            </a:extLst>
          </p:cNvPr>
          <p:cNvCxnSpPr/>
          <p:nvPr/>
        </p:nvCxnSpPr>
        <p:spPr>
          <a:xfrm>
            <a:off x="7110414" y="5805488"/>
            <a:ext cx="1428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6" name="Picture 7">
            <a:extLst>
              <a:ext uri="{FF2B5EF4-FFF2-40B4-BE49-F238E27FC236}">
                <a16:creationId xmlns:a16="http://schemas.microsoft.com/office/drawing/2014/main" id="{7B202153-908D-1ACC-78B1-1B6060D079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2338" y="4431284"/>
            <a:ext cx="3034535" cy="7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4CFF4848-FE03-2D76-D211-B7AC55C91A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61" y="5439231"/>
            <a:ext cx="1197918" cy="119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61FCDE0-D83B-A0ED-329E-9C33EE2E90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1334" y="6276673"/>
            <a:ext cx="35718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a:extLst>
              <a:ext uri="{FF2B5EF4-FFF2-40B4-BE49-F238E27FC236}">
                <a16:creationId xmlns:a16="http://schemas.microsoft.com/office/drawing/2014/main" id="{ED0DEFD2-2B4C-2852-492D-86E191728E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3374" y="3324228"/>
            <a:ext cx="985837"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B54AE216-A57C-AEFF-F961-95FDDF9D31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8750" t="22929" r="21890" b="26396"/>
          <a:stretch>
            <a:fillRect/>
          </a:stretch>
        </p:blipFill>
        <p:spPr bwMode="auto">
          <a:xfrm>
            <a:off x="503237" y="3429000"/>
            <a:ext cx="1643062"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FFCBE2E1-352F-B3BB-9F28-8B6FFB4D043C}"/>
              </a:ext>
            </a:extLst>
          </p:cNvPr>
          <p:cNvPicPr>
            <a:picLocks noChangeAspect="1"/>
          </p:cNvPicPr>
          <p:nvPr/>
        </p:nvPicPr>
        <p:blipFill>
          <a:blip r:embed="rId10"/>
          <a:stretch>
            <a:fillRect/>
          </a:stretch>
        </p:blipFill>
        <p:spPr>
          <a:xfrm>
            <a:off x="5647677" y="5104424"/>
            <a:ext cx="1300457" cy="1111607"/>
          </a:xfrm>
          <a:prstGeom prst="rect">
            <a:avLst/>
          </a:prstGeom>
        </p:spPr>
      </p:pic>
      <p:pic>
        <p:nvPicPr>
          <p:cNvPr id="14" name="Content Placeholder 7">
            <a:extLst>
              <a:ext uri="{FF2B5EF4-FFF2-40B4-BE49-F238E27FC236}">
                <a16:creationId xmlns:a16="http://schemas.microsoft.com/office/drawing/2014/main" id="{35634D6D-A22A-8DA8-F7BD-E600943E9A5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829" t="4198" r="10035" b="-1"/>
          <a:stretch/>
        </p:blipFill>
        <p:spPr>
          <a:xfrm>
            <a:off x="141287" y="4486475"/>
            <a:ext cx="2638466" cy="736399"/>
          </a:xfrm>
          <a:prstGeom prst="rect">
            <a:avLst/>
          </a:prstGeom>
        </p:spPr>
      </p:pic>
      <p:pic>
        <p:nvPicPr>
          <p:cNvPr id="15" name="Picture 2" descr="Image result for convention on biological diversity logo">
            <a:extLst>
              <a:ext uri="{FF2B5EF4-FFF2-40B4-BE49-F238E27FC236}">
                <a16:creationId xmlns:a16="http://schemas.microsoft.com/office/drawing/2014/main" id="{2B88C51E-B2A0-0E05-4A13-49BAB03C750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83238" y="3359392"/>
            <a:ext cx="2542926" cy="9665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French biodiversity office (OFB) - Aquimer">
            <a:extLst>
              <a:ext uri="{FF2B5EF4-FFF2-40B4-BE49-F238E27FC236}">
                <a16:creationId xmlns:a16="http://schemas.microsoft.com/office/drawing/2014/main" id="{89F16F52-9B52-9549-4352-CFD9C87463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93274" y="5336969"/>
            <a:ext cx="2211950" cy="8184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overnment of Monaco (@GovMonaco) / X">
            <a:extLst>
              <a:ext uri="{FF2B5EF4-FFF2-40B4-BE49-F238E27FC236}">
                <a16:creationId xmlns:a16="http://schemas.microsoft.com/office/drawing/2014/main" id="{49AF0BDA-EED1-A4B1-CDE2-37693422DEB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71719" y="5098929"/>
            <a:ext cx="1215357" cy="1215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49570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D5A7499-78B5-E9BB-8D1E-BA2EAF45955C}"/>
              </a:ext>
            </a:extLst>
          </p:cNvPr>
          <p:cNvSpPr txBox="1">
            <a:spLocks/>
          </p:cNvSpPr>
          <p:nvPr/>
        </p:nvSpPr>
        <p:spPr>
          <a:xfrm>
            <a:off x="641554" y="2099049"/>
            <a:ext cx="11095175" cy="18288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chemeClr val="tx1"/>
                </a:solidFill>
                <a:latin typeface="Calibri" panose="020F0502020204030204" pitchFamily="34" charset="0"/>
                <a:cs typeface="Calibri" panose="020F0502020204030204" pitchFamily="34" charset="0"/>
              </a:rPr>
              <a:t>Enhancing awareness and understanding of your work and achievements globally</a:t>
            </a:r>
          </a:p>
          <a:p>
            <a:r>
              <a:rPr lang="en-US" sz="2200" dirty="0">
                <a:solidFill>
                  <a:schemeClr val="tx1"/>
                </a:solidFill>
                <a:latin typeface="Calibri" panose="020F0502020204030204" pitchFamily="34" charset="0"/>
                <a:cs typeface="Calibri" panose="020F0502020204030204" pitchFamily="34" charset="0"/>
              </a:rPr>
              <a:t>Identifying opportunities to build stronger linkages with regional organizations</a:t>
            </a:r>
          </a:p>
          <a:p>
            <a:r>
              <a:rPr lang="en-US" sz="2200" dirty="0">
                <a:solidFill>
                  <a:schemeClr val="tx1"/>
                </a:solidFill>
                <a:latin typeface="Calibri" panose="020F0502020204030204" pitchFamily="34" charset="0"/>
                <a:cs typeface="Calibri" panose="020F0502020204030204" pitchFamily="34" charset="0"/>
              </a:rPr>
              <a:t>Learning from other regions that are facing similar challenges</a:t>
            </a:r>
          </a:p>
          <a:p>
            <a:r>
              <a:rPr lang="en-US" sz="2200" dirty="0">
                <a:solidFill>
                  <a:schemeClr val="tx1"/>
                </a:solidFill>
                <a:latin typeface="Calibri" panose="020F0502020204030204" pitchFamily="34" charset="0"/>
                <a:cs typeface="Calibri" panose="020F0502020204030204" pitchFamily="34" charset="0"/>
              </a:rPr>
              <a:t>Identifying opportunities to benefit from sources of support</a:t>
            </a:r>
          </a:p>
          <a:p>
            <a:endParaRPr lang="en-US" sz="2000" dirty="0">
              <a:solidFill>
                <a:schemeClr val="tx1"/>
              </a:solidFill>
              <a:latin typeface="Avenir Book" panose="02000503020000020003" pitchFamily="2" charset="0"/>
            </a:endParaRPr>
          </a:p>
        </p:txBody>
      </p:sp>
      <p:sp>
        <p:nvSpPr>
          <p:cNvPr id="9" name="Title 1">
            <a:extLst>
              <a:ext uri="{FF2B5EF4-FFF2-40B4-BE49-F238E27FC236}">
                <a16:creationId xmlns:a16="http://schemas.microsoft.com/office/drawing/2014/main" id="{BF6FD29A-9F01-45EC-73E1-58171FE74450}"/>
              </a:ext>
            </a:extLst>
          </p:cNvPr>
          <p:cNvSpPr txBox="1">
            <a:spLocks/>
          </p:cNvSpPr>
          <p:nvPr/>
        </p:nvSpPr>
        <p:spPr>
          <a:xfrm>
            <a:off x="250347" y="3951144"/>
            <a:ext cx="10515601" cy="815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eaLnBrk="1" latinLnBrk="0" hangingPunct="1">
              <a:lnSpc>
                <a:spcPct val="90000"/>
              </a:lnSpc>
              <a:spcBef>
                <a:spcPts val="0"/>
              </a:spcBef>
              <a:spcAft>
                <a:spcPts val="0"/>
              </a:spcAft>
              <a:buClrTx/>
              <a:buSzTx/>
              <a:buFontTx/>
              <a:buNone/>
              <a:tabLst/>
              <a:defRPr sz="4000" b="1" i="0" u="none" strike="noStrike" cap="none" spc="0" baseline="0">
                <a:solidFill>
                  <a:schemeClr val="accent1"/>
                </a:solidFill>
                <a:uFillTx/>
                <a:latin typeface="+mj-lt"/>
                <a:ea typeface="+mj-ea"/>
                <a:cs typeface="+mj-cs"/>
                <a:sym typeface="Calibri"/>
              </a:defRPr>
            </a:lvl1pPr>
            <a:lvl2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2pPr>
            <a:lvl3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3pPr>
            <a:lvl4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4pPr>
            <a:lvl5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5pPr>
            <a:lvl6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6pPr>
            <a:lvl7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7pPr>
            <a:lvl8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8pPr>
            <a:lvl9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9pPr>
          </a:lstStyle>
          <a:p>
            <a:r>
              <a:rPr lang="en-US" dirty="0">
                <a:solidFill>
                  <a:srgbClr val="00A79F"/>
                </a:solidFill>
              </a:rPr>
              <a:t>How can these benefits be enhanced?</a:t>
            </a:r>
          </a:p>
        </p:txBody>
      </p:sp>
      <p:sp>
        <p:nvSpPr>
          <p:cNvPr id="10" name="Text Placeholder 2">
            <a:extLst>
              <a:ext uri="{FF2B5EF4-FFF2-40B4-BE49-F238E27FC236}">
                <a16:creationId xmlns:a16="http://schemas.microsoft.com/office/drawing/2014/main" id="{DC7B12D4-93FA-DCB9-0AB9-93EA08163367}"/>
              </a:ext>
            </a:extLst>
          </p:cNvPr>
          <p:cNvSpPr txBox="1">
            <a:spLocks/>
          </p:cNvSpPr>
          <p:nvPr/>
        </p:nvSpPr>
        <p:spPr>
          <a:xfrm>
            <a:off x="641553" y="4697503"/>
            <a:ext cx="10921556" cy="1828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r>
              <a:rPr lang="en-US" sz="2100" dirty="0">
                <a:latin typeface="Calibri" panose="020F0502020204030204" pitchFamily="34" charset="0"/>
                <a:cs typeface="Calibri" panose="020F0502020204030204" pitchFamily="34" charset="0"/>
              </a:rPr>
              <a:t>Continued engagement of Secretariat in SOI Global Dialogue</a:t>
            </a:r>
          </a:p>
          <a:p>
            <a:r>
              <a:rPr lang="en-US" sz="2100" dirty="0">
                <a:latin typeface="Calibri" panose="020F0502020204030204" pitchFamily="34" charset="0"/>
                <a:cs typeface="Calibri" panose="020F0502020204030204" pitchFamily="34" charset="0"/>
              </a:rPr>
              <a:t>In advance of each SOI Global Dialogue meeting, identify key priorities and questions to bring to the meeting</a:t>
            </a:r>
          </a:p>
          <a:p>
            <a:r>
              <a:rPr lang="en-US" sz="2100" dirty="0">
                <a:latin typeface="Calibri" panose="020F0502020204030204" pitchFamily="34" charset="0"/>
                <a:cs typeface="Calibri" panose="020F0502020204030204" pitchFamily="34" charset="0"/>
              </a:rPr>
              <a:t>Use SOI Global Dialogue meetings as key opportunities to progress tangible collaboration</a:t>
            </a:r>
          </a:p>
          <a:p>
            <a:r>
              <a:rPr lang="en-US" sz="2100" dirty="0">
                <a:latin typeface="Calibri" panose="020F0502020204030204" pitchFamily="34" charset="0"/>
                <a:cs typeface="Calibri" panose="020F0502020204030204" pitchFamily="34" charset="0"/>
              </a:rPr>
              <a:t>Consider how to integrate outcomes of each SOI Global Dialogue meeting into planning</a:t>
            </a:r>
          </a:p>
          <a:p>
            <a:endParaRPr lang="en-US" sz="2000" dirty="0">
              <a:latin typeface="Avenir Book" panose="02000503020000020003" pitchFamily="2" charset="0"/>
            </a:endParaRPr>
          </a:p>
        </p:txBody>
      </p:sp>
      <p:sp>
        <p:nvSpPr>
          <p:cNvPr id="12" name="Title 1">
            <a:extLst>
              <a:ext uri="{FF2B5EF4-FFF2-40B4-BE49-F238E27FC236}">
                <a16:creationId xmlns:a16="http://schemas.microsoft.com/office/drawing/2014/main" id="{8D27FA20-C355-B64A-A770-B8B91601CF3A}"/>
              </a:ext>
            </a:extLst>
          </p:cNvPr>
          <p:cNvSpPr txBox="1">
            <a:spLocks/>
          </p:cNvSpPr>
          <p:nvPr/>
        </p:nvSpPr>
        <p:spPr>
          <a:xfrm>
            <a:off x="252276" y="1395070"/>
            <a:ext cx="10515601" cy="815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eaLnBrk="1" latinLnBrk="0" hangingPunct="1">
              <a:lnSpc>
                <a:spcPct val="90000"/>
              </a:lnSpc>
              <a:spcBef>
                <a:spcPts val="0"/>
              </a:spcBef>
              <a:spcAft>
                <a:spcPts val="0"/>
              </a:spcAft>
              <a:buClrTx/>
              <a:buSzTx/>
              <a:buFontTx/>
              <a:buNone/>
              <a:tabLst/>
              <a:defRPr sz="4000" b="1" i="0" u="none" strike="noStrike" cap="none" spc="0" baseline="0">
                <a:solidFill>
                  <a:schemeClr val="accent1"/>
                </a:solidFill>
                <a:uFillTx/>
                <a:latin typeface="+mj-lt"/>
                <a:ea typeface="+mj-ea"/>
                <a:cs typeface="+mj-cs"/>
                <a:sym typeface="Calibri"/>
              </a:defRPr>
            </a:lvl1pPr>
            <a:lvl2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2pPr>
            <a:lvl3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3pPr>
            <a:lvl4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4pPr>
            <a:lvl5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5pPr>
            <a:lvl6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6pPr>
            <a:lvl7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7pPr>
            <a:lvl8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8pPr>
            <a:lvl9pPr marL="0" marR="0" indent="0" algn="l" defTabSz="914400" rtl="0" eaLnBrk="1" latinLnBrk="0" hangingPunct="1">
              <a:lnSpc>
                <a:spcPct val="90000"/>
              </a:lnSpc>
              <a:spcBef>
                <a:spcPts val="0"/>
              </a:spcBef>
              <a:spcAft>
                <a:spcPts val="0"/>
              </a:spcAft>
              <a:buClrTx/>
              <a:buSzTx/>
              <a:buFontTx/>
              <a:buNone/>
              <a:tabLst/>
              <a:defRPr sz="4400" b="1" i="0" u="none" strike="noStrike" cap="none" spc="0" baseline="0">
                <a:solidFill>
                  <a:schemeClr val="accent2"/>
                </a:solidFill>
                <a:uFillTx/>
                <a:latin typeface="+mj-lt"/>
                <a:ea typeface="+mj-ea"/>
                <a:cs typeface="+mj-cs"/>
                <a:sym typeface="Calibri"/>
              </a:defRPr>
            </a:lvl9pPr>
          </a:lstStyle>
          <a:p>
            <a:r>
              <a:rPr lang="en-US" dirty="0">
                <a:solidFill>
                  <a:srgbClr val="00A79F"/>
                </a:solidFill>
              </a:rPr>
              <a:t>Benefits for the Cartagena Convention</a:t>
            </a:r>
          </a:p>
        </p:txBody>
      </p:sp>
      <p:sp>
        <p:nvSpPr>
          <p:cNvPr id="18" name="Rectangle 17">
            <a:extLst>
              <a:ext uri="{FF2B5EF4-FFF2-40B4-BE49-F238E27FC236}">
                <a16:creationId xmlns:a16="http://schemas.microsoft.com/office/drawing/2014/main" id="{E6D62190-CE36-909A-A011-66EC5FCA039E}"/>
              </a:ext>
            </a:extLst>
          </p:cNvPr>
          <p:cNvSpPr>
            <a:spLocks/>
          </p:cNvSpPr>
          <p:nvPr/>
        </p:nvSpPr>
        <p:spPr bwMode="auto">
          <a:xfrm>
            <a:off x="2695575" y="1219201"/>
            <a:ext cx="1803400" cy="320675"/>
          </a:xfrm>
          <a:prstGeom prst="rect">
            <a:avLst/>
          </a:prstGeom>
          <a:noFill/>
          <a:ln>
            <a:noFill/>
          </a:ln>
        </p:spPr>
        <p:txBody>
          <a:bodyPr wrap="none" lIns="0" tIns="0" rIns="0" bIns="0">
            <a:spAutoFit/>
          </a:bodyPr>
          <a:lstStyle/>
          <a:p>
            <a:pPr algn="ctr" defTabSz="1714500">
              <a:lnSpc>
                <a:spcPts val="2775"/>
              </a:lnSpc>
              <a:defRPr/>
            </a:pPr>
            <a:r>
              <a:rPr lang="en-US" b="1" spc="188" dirty="0">
                <a:solidFill>
                  <a:prstClr val="white"/>
                </a:solidFill>
                <a:latin typeface="Oswald light" panose="02000303000000000000" pitchFamily="2" charset="0"/>
                <a:ea typeface="Poppins" charset="0"/>
                <a:cs typeface="Poppins" charset="0"/>
                <a:sym typeface="Bebas Neue" charset="0"/>
              </a:rPr>
              <a:t>Global Dialogue</a:t>
            </a:r>
          </a:p>
        </p:txBody>
      </p:sp>
      <p:cxnSp>
        <p:nvCxnSpPr>
          <p:cNvPr id="25" name="Straight Connector 24">
            <a:extLst>
              <a:ext uri="{FF2B5EF4-FFF2-40B4-BE49-F238E27FC236}">
                <a16:creationId xmlns:a16="http://schemas.microsoft.com/office/drawing/2014/main" id="{D276B091-787A-185E-EE54-234B2FAB3142}"/>
              </a:ext>
            </a:extLst>
          </p:cNvPr>
          <p:cNvCxnSpPr/>
          <p:nvPr/>
        </p:nvCxnSpPr>
        <p:spPr>
          <a:xfrm>
            <a:off x="2658112" y="1435101"/>
            <a:ext cx="96678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10">
            <a:extLst>
              <a:ext uri="{FF2B5EF4-FFF2-40B4-BE49-F238E27FC236}">
                <a16:creationId xmlns:a16="http://schemas.microsoft.com/office/drawing/2014/main" id="{D2EABBBB-3392-CCD4-A635-B78C60280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1" y="1014275"/>
            <a:ext cx="381158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0">
            <a:extLst>
              <a:ext uri="{FF2B5EF4-FFF2-40B4-BE49-F238E27FC236}">
                <a16:creationId xmlns:a16="http://schemas.microsoft.com/office/drawing/2014/main" id="{77E40B54-BC48-7E03-5250-E89D895ACE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4637" y="1022159"/>
            <a:ext cx="381158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0">
            <a:extLst>
              <a:ext uri="{FF2B5EF4-FFF2-40B4-BE49-F238E27FC236}">
                <a16:creationId xmlns:a16="http://schemas.microsoft.com/office/drawing/2014/main" id="{F262BEEF-B74F-1F79-AB93-0C2FCB15B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4132" y="1019860"/>
            <a:ext cx="381158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1">
            <a:extLst>
              <a:ext uri="{FF2B5EF4-FFF2-40B4-BE49-F238E27FC236}">
                <a16:creationId xmlns:a16="http://schemas.microsoft.com/office/drawing/2014/main" id="{9D24DA0E-C0BE-4F2A-3F1B-6CC4B375258F}"/>
              </a:ext>
            </a:extLst>
          </p:cNvPr>
          <p:cNvSpPr txBox="1">
            <a:spLocks/>
          </p:cNvSpPr>
          <p:nvPr/>
        </p:nvSpPr>
        <p:spPr>
          <a:xfrm>
            <a:off x="20461" y="80967"/>
            <a:ext cx="12171539" cy="1325563"/>
          </a:xfrm>
          <a:prstGeom prst="rect">
            <a:avLst/>
          </a:prstGeom>
        </p:spPr>
        <p:txBody>
          <a:bodyPr rtlCol="0">
            <a:noAutofit/>
          </a:bodyPr>
          <a:lstStyle>
            <a:lvl1pPr algn="l" defTabSz="914218"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CA" sz="3100" b="1" spc="300" dirty="0">
                <a:solidFill>
                  <a:srgbClr val="0086B7"/>
                </a:solidFill>
                <a:latin typeface="Lucida Grande" panose="020B0600040502020204" pitchFamily="34" charset="0"/>
                <a:cs typeface="Lucida Grande" panose="020B0600040502020204" pitchFamily="34" charset="0"/>
              </a:rPr>
              <a:t>Sustainable Ocean Initiative Global Dialogue</a:t>
            </a:r>
          </a:p>
          <a:p>
            <a:pPr algn="ctr">
              <a:defRPr/>
            </a:pPr>
            <a:r>
              <a:rPr lang="en-CA" sz="2300" b="1" spc="300" dirty="0">
                <a:solidFill>
                  <a:srgbClr val="0086B7"/>
                </a:solidFill>
                <a:latin typeface="Lucida Grande" panose="020B0600040502020204" pitchFamily="34" charset="0"/>
                <a:cs typeface="Lucida Grande" panose="020B0600040502020204" pitchFamily="34" charset="0"/>
              </a:rPr>
              <a:t>with Regional Seas Organizations and Regional Fishery Bodies</a:t>
            </a:r>
            <a:endParaRPr lang="en-CA" sz="2300" spc="300" dirty="0">
              <a:solidFill>
                <a:srgbClr val="0086B7"/>
              </a:solidFill>
              <a:latin typeface="Lucida Grande" panose="020B0600040502020204" pitchFamily="34" charset="0"/>
              <a:cs typeface="Lucida Grande" panose="020B0600040502020204" pitchFamily="34" charset="0"/>
            </a:endParaRPr>
          </a:p>
        </p:txBody>
      </p:sp>
      <p:pic>
        <p:nvPicPr>
          <p:cNvPr id="30" name="Picture 10">
            <a:extLst>
              <a:ext uri="{FF2B5EF4-FFF2-40B4-BE49-F238E27FC236}">
                <a16:creationId xmlns:a16="http://schemas.microsoft.com/office/drawing/2014/main" id="{4E838620-1BE3-279B-4996-82E0EAC4B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215" b="-1777"/>
          <a:stretch/>
        </p:blipFill>
        <p:spPr bwMode="auto">
          <a:xfrm>
            <a:off x="10921901" y="1023300"/>
            <a:ext cx="1249638" cy="41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9830333"/>
      </p:ext>
    </p:extLst>
  </p:cSld>
  <p:clrMapOvr>
    <a:masterClrMapping/>
  </p:clrMapOvr>
</p:sld>
</file>

<file path=ppt/theme/theme1.xml><?xml version="1.0" encoding="utf-8"?>
<a:theme xmlns:a="http://schemas.openxmlformats.org/drawingml/2006/main" name="Office Theme">
  <a:themeElements>
    <a:clrScheme name="Custom 81">
      <a:dk1>
        <a:sysClr val="windowText" lastClr="000000"/>
      </a:dk1>
      <a:lt1>
        <a:sysClr val="window" lastClr="FFFFFF"/>
      </a:lt1>
      <a:dk2>
        <a:srgbClr val="025373"/>
      </a:dk2>
      <a:lt2>
        <a:srgbClr val="E7E6E6"/>
      </a:lt2>
      <a:accent1>
        <a:srgbClr val="2A828C"/>
      </a:accent1>
      <a:accent2>
        <a:srgbClr val="41A6A6"/>
      </a:accent2>
      <a:accent3>
        <a:srgbClr val="D99B77"/>
      </a:accent3>
      <a:accent4>
        <a:srgbClr val="D9B6A3"/>
      </a:accent4>
      <a:accent5>
        <a:srgbClr val="F2A74B"/>
      </a:accent5>
      <a:accent6>
        <a:srgbClr val="4D748C"/>
      </a:accent6>
      <a:hlink>
        <a:srgbClr val="0563C1"/>
      </a:hlink>
      <a:folHlink>
        <a:srgbClr val="954F72"/>
      </a:folHlink>
    </a:clrScheme>
    <a:fontScheme name="Custom 115">
      <a:majorFont>
        <a:latin typeface="Century Gothic"/>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resentation_tm89715846_Win32_JB_SL_v3" id="{FF20A971-F564-4CBD-8D9A-6CD4D6C5EAE2}" vid="{A8C690A1-1652-4BD3-A3B8-8D03220F2B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CC2ACFA87F550418D225E071F542ADA" ma:contentTypeVersion="27" ma:contentTypeDescription="Create a new document." ma:contentTypeScope="" ma:versionID="2d3e4b2333abe4608b3447e3a5586db6">
  <xsd:schema xmlns:xsd="http://www.w3.org/2001/XMLSchema" xmlns:xs="http://www.w3.org/2001/XMLSchema" xmlns:p="http://schemas.microsoft.com/office/2006/metadata/properties" xmlns:ns2="8bde3967-4b29-49c8-add0-1b77de203898" xmlns:ns3="0f1cb922-524b-4a63-a729-f715e5c73bc5" xmlns:ns4="985ec44e-1bab-4c0b-9df0-6ba128686fc9" targetNamespace="http://schemas.microsoft.com/office/2006/metadata/properties" ma:root="true" ma:fieldsID="2b6193656fa044160ff50ef3173382a3" ns2:_="" ns3:_="" ns4:_="">
    <xsd:import namespace="8bde3967-4b29-49c8-add0-1b77de203898"/>
    <xsd:import namespace="0f1cb922-524b-4a63-a729-f715e5c73bc5"/>
    <xsd:import namespace="985ec44e-1bab-4c0b-9df0-6ba128686fc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element ref="ns3:Emplacement" minOccurs="0"/>
                <xsd:element ref="ns3:eed4da54-2de3-4f24-ab7f-5cf84a6396d8CountryOrRegion" minOccurs="0"/>
                <xsd:element ref="ns3:eed4da54-2de3-4f24-ab7f-5cf84a6396d8State" minOccurs="0"/>
                <xsd:element ref="ns3:eed4da54-2de3-4f24-ab7f-5cf84a6396d8City" minOccurs="0"/>
                <xsd:element ref="ns3:eed4da54-2de3-4f24-ab7f-5cf84a6396d8PostalCode" minOccurs="0"/>
                <xsd:element ref="ns3:eed4da54-2de3-4f24-ab7f-5cf84a6396d8Street" minOccurs="0"/>
                <xsd:element ref="ns3:eed4da54-2de3-4f24-ab7f-5cf84a6396d8GeoLoc" minOccurs="0"/>
                <xsd:element ref="ns3:eed4da54-2de3-4f24-ab7f-5cf84a6396d8DispName"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de3967-4b29-49c8-add0-1b77de2038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1cb922-524b-4a63-a729-f715e5c73bc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Emplacement" ma:index="20" nillable="true" ma:displayName="Emplacement" ma:format="Dropdown" ma:internalName="Emplacement">
      <xsd:simpleType>
        <xsd:restriction base="dms:Unknown"/>
      </xsd:simpleType>
    </xsd:element>
    <xsd:element name="eed4da54-2de3-4f24-ab7f-5cf84a6396d8CountryOrRegion" ma:index="21" nillable="true" ma:displayName="Emplacement : Pays/région" ma:internalName="CountryOrRegion" ma:readOnly="true">
      <xsd:simpleType>
        <xsd:restriction base="dms:Text"/>
      </xsd:simpleType>
    </xsd:element>
    <xsd:element name="eed4da54-2de3-4f24-ab7f-5cf84a6396d8State" ma:index="22" nillable="true" ma:displayName="Emplacement : État" ma:internalName="State" ma:readOnly="true">
      <xsd:simpleType>
        <xsd:restriction base="dms:Text"/>
      </xsd:simpleType>
    </xsd:element>
    <xsd:element name="eed4da54-2de3-4f24-ab7f-5cf84a6396d8City" ma:index="23" nillable="true" ma:displayName="Emplacement : Ville" ma:internalName="City" ma:readOnly="true">
      <xsd:simpleType>
        <xsd:restriction base="dms:Text"/>
      </xsd:simpleType>
    </xsd:element>
    <xsd:element name="eed4da54-2de3-4f24-ab7f-5cf84a6396d8PostalCode" ma:index="24" nillable="true" ma:displayName="Emplacement : Code postal" ma:internalName="PostalCode" ma:readOnly="true">
      <xsd:simpleType>
        <xsd:restriction base="dms:Text"/>
      </xsd:simpleType>
    </xsd:element>
    <xsd:element name="eed4da54-2de3-4f24-ab7f-5cf84a6396d8Street" ma:index="25" nillable="true" ma:displayName="Emplacement : Rue" ma:internalName="Street" ma:readOnly="true">
      <xsd:simpleType>
        <xsd:restriction base="dms:Text"/>
      </xsd:simpleType>
    </xsd:element>
    <xsd:element name="eed4da54-2de3-4f24-ab7f-5cf84a6396d8GeoLoc" ma:index="26" nillable="true" ma:displayName="Emplacement : Coordonnées" ma:internalName="GeoLoc" ma:readOnly="true">
      <xsd:simpleType>
        <xsd:restriction base="dms:Unknown"/>
      </xsd:simpleType>
    </xsd:element>
    <xsd:element name="eed4da54-2de3-4f24-ab7f-5cf84a6396d8DispName" ma:index="27" nillable="true" ma:displayName="Emplacement : nom" ma:internalName="DispName"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31" nillable="true" ma:displayName="Taxonomy Catch All Column" ma:hidden="true" ma:list="{78a33eea-6480-4b67-a40f-8706a958746a}" ma:internalName="TaxCatchAll" ma:showField="CatchAllData" ma:web="8bde3967-4b29-49c8-add0-1b77de2038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85ec44e-1bab-4c0b-9df0-6ba128686fc9" xsi:nil="true"/>
    <MediaServiceKeyPoints xmlns="0f1cb922-524b-4a63-a729-f715e5c73bc5" xsi:nil="true"/>
    <lcf76f155ced4ddcb4097134ff3c332f xmlns="0f1cb922-524b-4a63-a729-f715e5c73bc5">
      <Terms xmlns="http://schemas.microsoft.com/office/infopath/2007/PartnerControls"/>
    </lcf76f155ced4ddcb4097134ff3c332f>
    <Emplacement xmlns="0f1cb922-524b-4a63-a729-f715e5c73bc5" xsi:nil="true"/>
  </documentManagement>
</p:properties>
</file>

<file path=customXml/itemProps1.xml><?xml version="1.0" encoding="utf-8"?>
<ds:datastoreItem xmlns:ds="http://schemas.openxmlformats.org/officeDocument/2006/customXml" ds:itemID="{D2B45E2D-EE5B-40BD-B8EB-1CD549F414A7}">
  <ds:schemaRefs>
    <ds:schemaRef ds:uri="http://schemas.microsoft.com/sharepoint/v3/contenttype/forms"/>
  </ds:schemaRefs>
</ds:datastoreItem>
</file>

<file path=customXml/itemProps2.xml><?xml version="1.0" encoding="utf-8"?>
<ds:datastoreItem xmlns:ds="http://schemas.openxmlformats.org/officeDocument/2006/customXml" ds:itemID="{10E1D23E-A508-4DA8-9A66-E3E9DB79BF7E}"/>
</file>

<file path=customXml/itemProps3.xml><?xml version="1.0" encoding="utf-8"?>
<ds:datastoreItem xmlns:ds="http://schemas.openxmlformats.org/officeDocument/2006/customXml" ds:itemID="{8E340800-6004-42FD-A042-AAA261C103DB}">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8b77875e-5908-45a0-9cb4-dec9ae074618}" enabled="1" method="Privileged" siteId="{0f9e35db-544f-4f60-bdcc-5ea416e6dc70}" contentBits="0" removed="0"/>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12095</TotalTime>
  <Words>1655</Words>
  <Application>Microsoft Macintosh PowerPoint</Application>
  <PresentationFormat>Widescreen</PresentationFormat>
  <Paragraphs>112</Paragraphs>
  <Slides>11</Slides>
  <Notes>1</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11</vt:i4>
      </vt:variant>
    </vt:vector>
  </HeadingPairs>
  <TitlesOfParts>
    <vt:vector size="29" baseType="lpstr">
      <vt:lpstr>Arial</vt:lpstr>
      <vt:lpstr>Arial Narrow</vt:lpstr>
      <vt:lpstr>Avenir Book</vt:lpstr>
      <vt:lpstr>Avenir Heavy</vt:lpstr>
      <vt:lpstr>Avenir Next LT Pro Light</vt:lpstr>
      <vt:lpstr>AvenirNext LT Pro Medium</vt:lpstr>
      <vt:lpstr>Calibri</vt:lpstr>
      <vt:lpstr>Calibri Light</vt:lpstr>
      <vt:lpstr>Century Gothic</vt:lpstr>
      <vt:lpstr>Ebrima</vt:lpstr>
      <vt:lpstr>Lato Light</vt:lpstr>
      <vt:lpstr>Lucida Grande</vt:lpstr>
      <vt:lpstr>Oswald bold</vt:lpstr>
      <vt:lpstr>Oswald light</vt:lpstr>
      <vt:lpstr>Oswald medium</vt:lpstr>
      <vt:lpstr>Poppins SemiBold</vt:lpstr>
      <vt:lpstr>Wingdings</vt:lpstr>
      <vt:lpstr>Office Theme</vt:lpstr>
      <vt:lpstr>PowerPoint Presentation</vt:lpstr>
      <vt:lpstr>PowerPoint Presentation</vt:lpstr>
      <vt:lpstr>PowerPoint Presentation</vt:lpstr>
      <vt:lpstr>2030 TARGETS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Marketa Zackova(Affiliate)</dc:creator>
  <cp:lastModifiedBy>Joseph Appiott</cp:lastModifiedBy>
  <cp:revision>22</cp:revision>
  <dcterms:created xsi:type="dcterms:W3CDTF">2022-12-29T18:59:44Z</dcterms:created>
  <dcterms:modified xsi:type="dcterms:W3CDTF">2025-10-12T15:43:37Z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0x010100ACC2ACFA87F550418D225E071F542ADA</vt:lpwstr>
  </property>
</Properties>
</file>