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6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 id="2147483693" r:id="rId3"/>
    <p:sldMasterId id="2147483715"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5143500" type="screen16x9"/>
  <p:notesSz cx="6858000" cy="9144000"/>
  <p:embeddedFontLst>
    <p:embeddedFont>
      <p:font typeface="Lora" pitchFamily="2" charset="0"/>
      <p:regular r:id="rId23"/>
      <p:bold r:id="rId24"/>
      <p:italic r:id="rId25"/>
      <p:boldItalic r:id="rId26"/>
    </p:embeddedFont>
    <p:embeddedFont>
      <p:font typeface="Montserrat" pitchFamily="2" charset="0"/>
      <p:regular r:id="rId27"/>
      <p:bold r:id="rId28"/>
      <p:italic r:id="rId29"/>
      <p:boldItalic r:id="rId30"/>
    </p:embeddedFont>
    <p:embeddedFont>
      <p:font typeface="Montserrat ExtraBold" pitchFamily="2" charset="0"/>
      <p:bold r:id="rId31"/>
      <p:boldItalic r:id="rId32"/>
    </p:embeddedFont>
    <p:embeddedFont>
      <p:font typeface="Montserrat SemiBold" pitchFamily="2" charset="0"/>
      <p:regular r:id="rId33"/>
      <p:bold r:id="rId34"/>
      <p:italic r:id="rId35"/>
      <p:boldItalic r:id="rId36"/>
    </p:embeddedFont>
    <p:embeddedFont>
      <p:font typeface="Open Sans" panose="02000000000000000000" pitchFamily="2" charset="0"/>
      <p:regular r:id="rId37"/>
      <p:bold r:id="rId38"/>
      <p:italic r:id="rId39"/>
      <p:boldItalic r:id="rId40"/>
    </p:embeddedFont>
    <p:embeddedFont>
      <p:font typeface="Red Hat Display" panose="02010303040201060303"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BGjlRXe/wcPGWI3I4PVzgjo05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B99922-3459-492E-8998-9C3E8025AC7B}">
  <a:tblStyle styleId="{62B99922-3459-492E-8998-9C3E8025AC7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font" Target="fonts/font20.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7.fntdata"/><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56"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9.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4bc69913e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g34bc69913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656c4e0be7_0_1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3656c4e0be7_0_17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656c4e0be7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3656c4e0be7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656c4e0be7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g3656c4e0be7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7dbfe7ca1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37dbfe7ca1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7dbfe7ca1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g37dbfe7ca12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690b9e91b1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8" name="Google Shape;518;g3690b9e91b1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690b9e91b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g3690b9e91b1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656f56b2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3656f56b2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656c4e0be7_0_1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3656c4e0be7_0_1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8c98a55ea0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38c98a55ea0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8c98a55ea0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38c98a55ea0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690b9e91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g3690b9e91b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656c4e0be7_0_6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3656c4e0be7_0_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656c4e0be7_0_17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g3656c4e0be7_0_17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656c4e0b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3656c4e0b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7e9b895be0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g37e9b895be0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Master" Target="../slideMasters/slideMaster1.xml" /><Relationship Id="rId4" Type="http://schemas.openxmlformats.org/officeDocument/2006/relationships/image" Target="../media/image4.png"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Master" Target="../slideMasters/slideMaster1.xml" /><Relationship Id="rId4" Type="http://schemas.openxmlformats.org/officeDocument/2006/relationships/image" Target="../media/image9.png"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Master" Target="../slideMasters/slideMaster1.xml" /><Relationship Id="rId4" Type="http://schemas.openxmlformats.org/officeDocument/2006/relationships/image" Target="../media/image9.png"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0.jpg" /><Relationship Id="rId1" Type="http://schemas.openxmlformats.org/officeDocument/2006/relationships/slideMaster" Target="../slideMasters/slideMaster2.xml" /><Relationship Id="rId4" Type="http://schemas.openxmlformats.org/officeDocument/2006/relationships/image" Target="../media/image1.png" /></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3.png" /><Relationship Id="rId1" Type="http://schemas.openxmlformats.org/officeDocument/2006/relationships/slideMaster" Target="../slideMasters/slideMaster2.xml" /></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2.xml" /><Relationship Id="rId4" Type="http://schemas.openxmlformats.org/officeDocument/2006/relationships/image" Target="../media/image5.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2.xml" /></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12.png" /><Relationship Id="rId1" Type="http://schemas.openxmlformats.org/officeDocument/2006/relationships/slideMaster" Target="../slideMasters/slideMaster2.xml" /><Relationship Id="rId4" Type="http://schemas.openxmlformats.org/officeDocument/2006/relationships/image" Target="../media/image1.png"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0.jpg" /><Relationship Id="rId1" Type="http://schemas.openxmlformats.org/officeDocument/2006/relationships/slideMaster" Target="../slideMasters/slideMaster3.xml" /><Relationship Id="rId4" Type="http://schemas.openxmlformats.org/officeDocument/2006/relationships/image" Target="../media/image1.png" /></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3.png" /><Relationship Id="rId1" Type="http://schemas.openxmlformats.org/officeDocument/2006/relationships/slideMaster" Target="../slideMasters/slideMaster3.xml" /></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3.xml" /><Relationship Id="rId4" Type="http://schemas.openxmlformats.org/officeDocument/2006/relationships/image" Target="../media/image5.png" /></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3.xml" /></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12.png" /><Relationship Id="rId1" Type="http://schemas.openxmlformats.org/officeDocument/2006/relationships/slideMaster" Target="../slideMasters/slideMaster3.xml" /><Relationship Id="rId4" Type="http://schemas.openxmlformats.org/officeDocument/2006/relationships/image" Target="../media/image1.png"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0.jpg" /><Relationship Id="rId1" Type="http://schemas.openxmlformats.org/officeDocument/2006/relationships/slideMaster" Target="../slideMasters/slideMaster4.xml" /><Relationship Id="rId4" Type="http://schemas.openxmlformats.org/officeDocument/2006/relationships/image" Target="../media/image1.png" /></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3.png" /><Relationship Id="rId1" Type="http://schemas.openxmlformats.org/officeDocument/2006/relationships/slideMaster" Target="../slideMasters/slideMaster4.xml" /></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4.xml" /><Relationship Id="rId4" Type="http://schemas.openxmlformats.org/officeDocument/2006/relationships/image" Target="../media/image5.png" /></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4.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12.png" /><Relationship Id="rId1" Type="http://schemas.openxmlformats.org/officeDocument/2006/relationships/slideMaster" Target="../slideMasters/slideMaster4.xml" /><Relationship Id="rId4" Type="http://schemas.openxmlformats.org/officeDocument/2006/relationships/image" Target="../media/image1.png"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 name="Google Shape;4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7" name="Google Shape;47;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9" name="Google Shape;4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2" name="Google Shape;5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9"/>
        <p:cNvGrpSpPr/>
        <p:nvPr/>
      </p:nvGrpSpPr>
      <p:grpSpPr>
        <a:xfrm>
          <a:off x="0" y="0"/>
          <a:ext cx="0" cy="0"/>
          <a:chOff x="0" y="0"/>
          <a:chExt cx="0" cy="0"/>
        </a:xfrm>
      </p:grpSpPr>
      <p:pic>
        <p:nvPicPr>
          <p:cNvPr id="60" name="Google Shape;60;g3656c4e0be7_0_749"/>
          <p:cNvPicPr preferRelativeResize="0"/>
          <p:nvPr/>
        </p:nvPicPr>
        <p:blipFill rotWithShape="1">
          <a:blip r:embed="rId2">
            <a:alphaModFix/>
          </a:blip>
          <a:srcRect t="89762" b="1907"/>
          <a:stretch/>
        </p:blipFill>
        <p:spPr>
          <a:xfrm>
            <a:off x="0" y="4715100"/>
            <a:ext cx="9144000" cy="428401"/>
          </a:xfrm>
          <a:prstGeom prst="rect">
            <a:avLst/>
          </a:prstGeom>
          <a:noFill/>
          <a:ln>
            <a:noFill/>
          </a:ln>
        </p:spPr>
      </p:pic>
      <p:sp>
        <p:nvSpPr>
          <p:cNvPr id="61" name="Google Shape;61;g3656c4e0be7_0_749"/>
          <p:cNvSpPr txBox="1">
            <a:spLocks noGrp="1"/>
          </p:cNvSpPr>
          <p:nvPr>
            <p:ph type="title"/>
          </p:nvPr>
        </p:nvSpPr>
        <p:spPr>
          <a:xfrm>
            <a:off x="769500" y="1116350"/>
            <a:ext cx="7371000" cy="475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Font typeface="Avenir"/>
              <a:buNone/>
              <a:defRPr sz="1600" b="1">
                <a:solidFill>
                  <a:schemeClr val="lt1"/>
                </a:solidFill>
                <a:latin typeface="Avenir"/>
                <a:ea typeface="Avenir"/>
                <a:cs typeface="Avenir"/>
                <a:sym typeface="Avenir"/>
              </a:defRPr>
            </a:lvl1pPr>
            <a:lvl2pPr lvl="1" algn="l">
              <a:lnSpc>
                <a:spcPct val="100000"/>
              </a:lnSpc>
              <a:spcBef>
                <a:spcPts val="0"/>
              </a:spcBef>
              <a:spcAft>
                <a:spcPts val="0"/>
              </a:spcAft>
              <a:buSzPts val="2800"/>
              <a:buFont typeface="Avenir"/>
              <a:buNone/>
              <a:defRPr>
                <a:latin typeface="Avenir"/>
                <a:ea typeface="Avenir"/>
                <a:cs typeface="Avenir"/>
                <a:sym typeface="Avenir"/>
              </a:defRPr>
            </a:lvl2pPr>
            <a:lvl3pPr lvl="2" algn="l">
              <a:lnSpc>
                <a:spcPct val="100000"/>
              </a:lnSpc>
              <a:spcBef>
                <a:spcPts val="0"/>
              </a:spcBef>
              <a:spcAft>
                <a:spcPts val="0"/>
              </a:spcAft>
              <a:buSzPts val="2800"/>
              <a:buFont typeface="Avenir"/>
              <a:buNone/>
              <a:defRPr>
                <a:latin typeface="Avenir"/>
                <a:ea typeface="Avenir"/>
                <a:cs typeface="Avenir"/>
                <a:sym typeface="Avenir"/>
              </a:defRPr>
            </a:lvl3pPr>
            <a:lvl4pPr lvl="3" algn="l">
              <a:lnSpc>
                <a:spcPct val="100000"/>
              </a:lnSpc>
              <a:spcBef>
                <a:spcPts val="0"/>
              </a:spcBef>
              <a:spcAft>
                <a:spcPts val="0"/>
              </a:spcAft>
              <a:buSzPts val="2800"/>
              <a:buFont typeface="Avenir"/>
              <a:buNone/>
              <a:defRPr>
                <a:latin typeface="Avenir"/>
                <a:ea typeface="Avenir"/>
                <a:cs typeface="Avenir"/>
                <a:sym typeface="Avenir"/>
              </a:defRPr>
            </a:lvl4pPr>
            <a:lvl5pPr lvl="4" algn="l">
              <a:lnSpc>
                <a:spcPct val="100000"/>
              </a:lnSpc>
              <a:spcBef>
                <a:spcPts val="0"/>
              </a:spcBef>
              <a:spcAft>
                <a:spcPts val="0"/>
              </a:spcAft>
              <a:buSzPts val="2800"/>
              <a:buFont typeface="Avenir"/>
              <a:buNone/>
              <a:defRPr>
                <a:latin typeface="Avenir"/>
                <a:ea typeface="Avenir"/>
                <a:cs typeface="Avenir"/>
                <a:sym typeface="Avenir"/>
              </a:defRPr>
            </a:lvl5pPr>
            <a:lvl6pPr lvl="5" algn="l">
              <a:lnSpc>
                <a:spcPct val="100000"/>
              </a:lnSpc>
              <a:spcBef>
                <a:spcPts val="0"/>
              </a:spcBef>
              <a:spcAft>
                <a:spcPts val="0"/>
              </a:spcAft>
              <a:buSzPts val="2800"/>
              <a:buFont typeface="Avenir"/>
              <a:buNone/>
              <a:defRPr>
                <a:latin typeface="Avenir"/>
                <a:ea typeface="Avenir"/>
                <a:cs typeface="Avenir"/>
                <a:sym typeface="Avenir"/>
              </a:defRPr>
            </a:lvl6pPr>
            <a:lvl7pPr lvl="6" algn="l">
              <a:lnSpc>
                <a:spcPct val="100000"/>
              </a:lnSpc>
              <a:spcBef>
                <a:spcPts val="0"/>
              </a:spcBef>
              <a:spcAft>
                <a:spcPts val="0"/>
              </a:spcAft>
              <a:buSzPts val="2800"/>
              <a:buFont typeface="Avenir"/>
              <a:buNone/>
              <a:defRPr>
                <a:latin typeface="Avenir"/>
                <a:ea typeface="Avenir"/>
                <a:cs typeface="Avenir"/>
                <a:sym typeface="Avenir"/>
              </a:defRPr>
            </a:lvl7pPr>
            <a:lvl8pPr lvl="7" algn="l">
              <a:lnSpc>
                <a:spcPct val="100000"/>
              </a:lnSpc>
              <a:spcBef>
                <a:spcPts val="0"/>
              </a:spcBef>
              <a:spcAft>
                <a:spcPts val="0"/>
              </a:spcAft>
              <a:buSzPts val="2800"/>
              <a:buFont typeface="Avenir"/>
              <a:buNone/>
              <a:defRPr>
                <a:latin typeface="Avenir"/>
                <a:ea typeface="Avenir"/>
                <a:cs typeface="Avenir"/>
                <a:sym typeface="Avenir"/>
              </a:defRPr>
            </a:lvl8pPr>
            <a:lvl9pPr lvl="8" algn="l">
              <a:lnSpc>
                <a:spcPct val="100000"/>
              </a:lnSpc>
              <a:spcBef>
                <a:spcPts val="0"/>
              </a:spcBef>
              <a:spcAft>
                <a:spcPts val="0"/>
              </a:spcAft>
              <a:buSzPts val="2800"/>
              <a:buFont typeface="Avenir"/>
              <a:buNone/>
              <a:defRPr>
                <a:latin typeface="Avenir"/>
                <a:ea typeface="Avenir"/>
                <a:cs typeface="Avenir"/>
                <a:sym typeface="Avenir"/>
              </a:defRPr>
            </a:lvl9pPr>
          </a:lstStyle>
          <a:p>
            <a:endParaRPr/>
          </a:p>
        </p:txBody>
      </p:sp>
      <p:sp>
        <p:nvSpPr>
          <p:cNvPr id="62" name="Google Shape;62;g3656c4e0be7_0_749"/>
          <p:cNvSpPr txBox="1">
            <a:spLocks noGrp="1"/>
          </p:cNvSpPr>
          <p:nvPr>
            <p:ph type="title" idx="2"/>
          </p:nvPr>
        </p:nvSpPr>
        <p:spPr>
          <a:xfrm>
            <a:off x="7579050" y="181150"/>
            <a:ext cx="1397400" cy="2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900"/>
              <a:buFont typeface="Avenir"/>
              <a:buNone/>
              <a:defRPr sz="900">
                <a:solidFill>
                  <a:schemeClr val="lt1"/>
                </a:solidFill>
                <a:latin typeface="Avenir"/>
                <a:ea typeface="Avenir"/>
                <a:cs typeface="Avenir"/>
                <a:sym typeface="Avenir"/>
              </a:defRPr>
            </a:lvl1pPr>
            <a:lvl2pPr lvl="1" algn="l">
              <a:lnSpc>
                <a:spcPct val="100000"/>
              </a:lnSpc>
              <a:spcBef>
                <a:spcPts val="0"/>
              </a:spcBef>
              <a:spcAft>
                <a:spcPts val="0"/>
              </a:spcAft>
              <a:buSzPts val="1600"/>
              <a:buFont typeface="Avenir"/>
              <a:buNone/>
              <a:defRPr sz="1600">
                <a:latin typeface="Avenir"/>
                <a:ea typeface="Avenir"/>
                <a:cs typeface="Avenir"/>
                <a:sym typeface="Avenir"/>
              </a:defRPr>
            </a:lvl2pPr>
            <a:lvl3pPr lvl="2" algn="l">
              <a:lnSpc>
                <a:spcPct val="100000"/>
              </a:lnSpc>
              <a:spcBef>
                <a:spcPts val="0"/>
              </a:spcBef>
              <a:spcAft>
                <a:spcPts val="0"/>
              </a:spcAft>
              <a:buSzPts val="1600"/>
              <a:buFont typeface="Avenir"/>
              <a:buNone/>
              <a:defRPr sz="1600">
                <a:latin typeface="Avenir"/>
                <a:ea typeface="Avenir"/>
                <a:cs typeface="Avenir"/>
                <a:sym typeface="Avenir"/>
              </a:defRPr>
            </a:lvl3pPr>
            <a:lvl4pPr lvl="3" algn="l">
              <a:lnSpc>
                <a:spcPct val="100000"/>
              </a:lnSpc>
              <a:spcBef>
                <a:spcPts val="0"/>
              </a:spcBef>
              <a:spcAft>
                <a:spcPts val="0"/>
              </a:spcAft>
              <a:buSzPts val="1600"/>
              <a:buFont typeface="Avenir"/>
              <a:buNone/>
              <a:defRPr sz="1600">
                <a:latin typeface="Avenir"/>
                <a:ea typeface="Avenir"/>
                <a:cs typeface="Avenir"/>
                <a:sym typeface="Avenir"/>
              </a:defRPr>
            </a:lvl4pPr>
            <a:lvl5pPr lvl="4" algn="l">
              <a:lnSpc>
                <a:spcPct val="100000"/>
              </a:lnSpc>
              <a:spcBef>
                <a:spcPts val="0"/>
              </a:spcBef>
              <a:spcAft>
                <a:spcPts val="0"/>
              </a:spcAft>
              <a:buSzPts val="1600"/>
              <a:buFont typeface="Avenir"/>
              <a:buNone/>
              <a:defRPr sz="1600">
                <a:latin typeface="Avenir"/>
                <a:ea typeface="Avenir"/>
                <a:cs typeface="Avenir"/>
                <a:sym typeface="Avenir"/>
              </a:defRPr>
            </a:lvl5pPr>
            <a:lvl6pPr lvl="5" algn="l">
              <a:lnSpc>
                <a:spcPct val="100000"/>
              </a:lnSpc>
              <a:spcBef>
                <a:spcPts val="0"/>
              </a:spcBef>
              <a:spcAft>
                <a:spcPts val="0"/>
              </a:spcAft>
              <a:buSzPts val="1600"/>
              <a:buFont typeface="Avenir"/>
              <a:buNone/>
              <a:defRPr sz="1600">
                <a:latin typeface="Avenir"/>
                <a:ea typeface="Avenir"/>
                <a:cs typeface="Avenir"/>
                <a:sym typeface="Avenir"/>
              </a:defRPr>
            </a:lvl6pPr>
            <a:lvl7pPr lvl="6" algn="l">
              <a:lnSpc>
                <a:spcPct val="100000"/>
              </a:lnSpc>
              <a:spcBef>
                <a:spcPts val="0"/>
              </a:spcBef>
              <a:spcAft>
                <a:spcPts val="0"/>
              </a:spcAft>
              <a:buSzPts val="1600"/>
              <a:buFont typeface="Avenir"/>
              <a:buNone/>
              <a:defRPr sz="1600">
                <a:latin typeface="Avenir"/>
                <a:ea typeface="Avenir"/>
                <a:cs typeface="Avenir"/>
                <a:sym typeface="Avenir"/>
              </a:defRPr>
            </a:lvl7pPr>
            <a:lvl8pPr lvl="7" algn="l">
              <a:lnSpc>
                <a:spcPct val="100000"/>
              </a:lnSpc>
              <a:spcBef>
                <a:spcPts val="0"/>
              </a:spcBef>
              <a:spcAft>
                <a:spcPts val="0"/>
              </a:spcAft>
              <a:buSzPts val="1600"/>
              <a:buFont typeface="Avenir"/>
              <a:buNone/>
              <a:defRPr sz="1600">
                <a:latin typeface="Avenir"/>
                <a:ea typeface="Avenir"/>
                <a:cs typeface="Avenir"/>
                <a:sym typeface="Avenir"/>
              </a:defRPr>
            </a:lvl8pPr>
            <a:lvl9pPr lvl="8" algn="l">
              <a:lnSpc>
                <a:spcPct val="100000"/>
              </a:lnSpc>
              <a:spcBef>
                <a:spcPts val="0"/>
              </a:spcBef>
              <a:spcAft>
                <a:spcPts val="0"/>
              </a:spcAft>
              <a:buSzPts val="1600"/>
              <a:buFont typeface="Avenir"/>
              <a:buNone/>
              <a:defRPr sz="1600">
                <a:latin typeface="Avenir"/>
                <a:ea typeface="Avenir"/>
                <a:cs typeface="Avenir"/>
                <a:sym typeface="Avenir"/>
              </a:defRPr>
            </a:lvl9pPr>
          </a:lstStyle>
          <a:p>
            <a:endParaRPr/>
          </a:p>
        </p:txBody>
      </p:sp>
      <p:pic>
        <p:nvPicPr>
          <p:cNvPr id="63" name="Google Shape;63;g3656c4e0be7_0_749"/>
          <p:cNvPicPr preferRelativeResize="0"/>
          <p:nvPr/>
        </p:nvPicPr>
        <p:blipFill rotWithShape="1">
          <a:blip r:embed="rId3">
            <a:alphaModFix/>
          </a:blip>
          <a:srcRect b="7278"/>
          <a:stretch/>
        </p:blipFill>
        <p:spPr>
          <a:xfrm>
            <a:off x="0" y="0"/>
            <a:ext cx="9144000"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ody text - Logos and Project">
  <p:cSld name="TITLE_AND_BODY_1">
    <p:spTree>
      <p:nvGrpSpPr>
        <p:cNvPr id="1" name="Shape 64"/>
        <p:cNvGrpSpPr/>
        <p:nvPr/>
      </p:nvGrpSpPr>
      <p:grpSpPr>
        <a:xfrm>
          <a:off x="0" y="0"/>
          <a:ext cx="0" cy="0"/>
          <a:chOff x="0" y="0"/>
          <a:chExt cx="0" cy="0"/>
        </a:xfrm>
      </p:grpSpPr>
      <p:pic>
        <p:nvPicPr>
          <p:cNvPr id="65" name="Google Shape;65;g3656c4e0be7_0_754"/>
          <p:cNvPicPr preferRelativeResize="0"/>
          <p:nvPr/>
        </p:nvPicPr>
        <p:blipFill rotWithShape="1">
          <a:blip r:embed="rId2">
            <a:alphaModFix/>
          </a:blip>
          <a:srcRect b="85153"/>
          <a:stretch/>
        </p:blipFill>
        <p:spPr>
          <a:xfrm>
            <a:off x="0" y="4455000"/>
            <a:ext cx="9144000" cy="688500"/>
          </a:xfrm>
          <a:prstGeom prst="rect">
            <a:avLst/>
          </a:prstGeom>
          <a:noFill/>
          <a:ln>
            <a:noFill/>
          </a:ln>
        </p:spPr>
      </p:pic>
      <p:sp>
        <p:nvSpPr>
          <p:cNvPr id="66" name="Google Shape;66;g3656c4e0be7_0_754"/>
          <p:cNvSpPr/>
          <p:nvPr/>
        </p:nvSpPr>
        <p:spPr>
          <a:xfrm>
            <a:off x="0" y="4378200"/>
            <a:ext cx="9144000" cy="768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3656c4e0be7_0_754"/>
          <p:cNvSpPr txBox="1">
            <a:spLocks noGrp="1"/>
          </p:cNvSpPr>
          <p:nvPr>
            <p:ph type="body" idx="1"/>
          </p:nvPr>
        </p:nvSpPr>
        <p:spPr>
          <a:xfrm>
            <a:off x="405000" y="3847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
        <p:nvSpPr>
          <p:cNvPr id="68" name="Google Shape;68;g3656c4e0be7_0_754"/>
          <p:cNvSpPr txBox="1">
            <a:spLocks noGrp="1"/>
          </p:cNvSpPr>
          <p:nvPr>
            <p:ph type="title"/>
          </p:nvPr>
        </p:nvSpPr>
        <p:spPr>
          <a:xfrm>
            <a:off x="7447925" y="1051475"/>
            <a:ext cx="1397400" cy="2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900"/>
              <a:buFont typeface="Avenir"/>
              <a:buNone/>
              <a:defRPr sz="900">
                <a:solidFill>
                  <a:schemeClr val="lt1"/>
                </a:solidFill>
                <a:latin typeface="Avenir"/>
                <a:ea typeface="Avenir"/>
                <a:cs typeface="Avenir"/>
                <a:sym typeface="Avenir"/>
              </a:defRPr>
            </a:lvl1pPr>
            <a:lvl2pPr lvl="1" algn="l">
              <a:lnSpc>
                <a:spcPct val="100000"/>
              </a:lnSpc>
              <a:spcBef>
                <a:spcPts val="0"/>
              </a:spcBef>
              <a:spcAft>
                <a:spcPts val="0"/>
              </a:spcAft>
              <a:buSzPts val="1600"/>
              <a:buFont typeface="Avenir"/>
              <a:buNone/>
              <a:defRPr sz="1600">
                <a:latin typeface="Avenir"/>
                <a:ea typeface="Avenir"/>
                <a:cs typeface="Avenir"/>
                <a:sym typeface="Avenir"/>
              </a:defRPr>
            </a:lvl2pPr>
            <a:lvl3pPr lvl="2" algn="l">
              <a:lnSpc>
                <a:spcPct val="100000"/>
              </a:lnSpc>
              <a:spcBef>
                <a:spcPts val="0"/>
              </a:spcBef>
              <a:spcAft>
                <a:spcPts val="0"/>
              </a:spcAft>
              <a:buSzPts val="1600"/>
              <a:buFont typeface="Avenir"/>
              <a:buNone/>
              <a:defRPr sz="1600">
                <a:latin typeface="Avenir"/>
                <a:ea typeface="Avenir"/>
                <a:cs typeface="Avenir"/>
                <a:sym typeface="Avenir"/>
              </a:defRPr>
            </a:lvl3pPr>
            <a:lvl4pPr lvl="3" algn="l">
              <a:lnSpc>
                <a:spcPct val="100000"/>
              </a:lnSpc>
              <a:spcBef>
                <a:spcPts val="0"/>
              </a:spcBef>
              <a:spcAft>
                <a:spcPts val="0"/>
              </a:spcAft>
              <a:buSzPts val="1600"/>
              <a:buFont typeface="Avenir"/>
              <a:buNone/>
              <a:defRPr sz="1600">
                <a:latin typeface="Avenir"/>
                <a:ea typeface="Avenir"/>
                <a:cs typeface="Avenir"/>
                <a:sym typeface="Avenir"/>
              </a:defRPr>
            </a:lvl4pPr>
            <a:lvl5pPr lvl="4" algn="l">
              <a:lnSpc>
                <a:spcPct val="100000"/>
              </a:lnSpc>
              <a:spcBef>
                <a:spcPts val="0"/>
              </a:spcBef>
              <a:spcAft>
                <a:spcPts val="0"/>
              </a:spcAft>
              <a:buSzPts val="1600"/>
              <a:buFont typeface="Avenir"/>
              <a:buNone/>
              <a:defRPr sz="1600">
                <a:latin typeface="Avenir"/>
                <a:ea typeface="Avenir"/>
                <a:cs typeface="Avenir"/>
                <a:sym typeface="Avenir"/>
              </a:defRPr>
            </a:lvl5pPr>
            <a:lvl6pPr lvl="5" algn="l">
              <a:lnSpc>
                <a:spcPct val="100000"/>
              </a:lnSpc>
              <a:spcBef>
                <a:spcPts val="0"/>
              </a:spcBef>
              <a:spcAft>
                <a:spcPts val="0"/>
              </a:spcAft>
              <a:buSzPts val="1600"/>
              <a:buFont typeface="Avenir"/>
              <a:buNone/>
              <a:defRPr sz="1600">
                <a:latin typeface="Avenir"/>
                <a:ea typeface="Avenir"/>
                <a:cs typeface="Avenir"/>
                <a:sym typeface="Avenir"/>
              </a:defRPr>
            </a:lvl6pPr>
            <a:lvl7pPr lvl="6" algn="l">
              <a:lnSpc>
                <a:spcPct val="100000"/>
              </a:lnSpc>
              <a:spcBef>
                <a:spcPts val="0"/>
              </a:spcBef>
              <a:spcAft>
                <a:spcPts val="0"/>
              </a:spcAft>
              <a:buSzPts val="1600"/>
              <a:buFont typeface="Avenir"/>
              <a:buNone/>
              <a:defRPr sz="1600">
                <a:latin typeface="Avenir"/>
                <a:ea typeface="Avenir"/>
                <a:cs typeface="Avenir"/>
                <a:sym typeface="Avenir"/>
              </a:defRPr>
            </a:lvl7pPr>
            <a:lvl8pPr lvl="7" algn="l">
              <a:lnSpc>
                <a:spcPct val="100000"/>
              </a:lnSpc>
              <a:spcBef>
                <a:spcPts val="0"/>
              </a:spcBef>
              <a:spcAft>
                <a:spcPts val="0"/>
              </a:spcAft>
              <a:buSzPts val="1600"/>
              <a:buFont typeface="Avenir"/>
              <a:buNone/>
              <a:defRPr sz="1600">
                <a:latin typeface="Avenir"/>
                <a:ea typeface="Avenir"/>
                <a:cs typeface="Avenir"/>
                <a:sym typeface="Avenir"/>
              </a:defRPr>
            </a:lvl8pPr>
            <a:lvl9pPr lvl="8" algn="l">
              <a:lnSpc>
                <a:spcPct val="100000"/>
              </a:lnSpc>
              <a:spcBef>
                <a:spcPts val="0"/>
              </a:spcBef>
              <a:spcAft>
                <a:spcPts val="0"/>
              </a:spcAft>
              <a:buSzPts val="1600"/>
              <a:buFont typeface="Avenir"/>
              <a:buNone/>
              <a:defRPr sz="1600">
                <a:latin typeface="Avenir"/>
                <a:ea typeface="Avenir"/>
                <a:cs typeface="Avenir"/>
                <a:sym typeface="Avenir"/>
              </a:defRPr>
            </a:lvl9pPr>
          </a:lstStyle>
          <a:p>
            <a:endParaRPr/>
          </a:p>
        </p:txBody>
      </p:sp>
      <p:pic>
        <p:nvPicPr>
          <p:cNvPr id="69" name="Google Shape;69;g3656c4e0be7_0_754"/>
          <p:cNvPicPr preferRelativeResize="0"/>
          <p:nvPr/>
        </p:nvPicPr>
        <p:blipFill rotWithShape="1">
          <a:blip r:embed="rId3">
            <a:alphaModFix/>
          </a:blip>
          <a:srcRect l="11187" t="10629" r="14179" b="76573"/>
          <a:stretch/>
        </p:blipFill>
        <p:spPr>
          <a:xfrm>
            <a:off x="6156000" y="4663463"/>
            <a:ext cx="2816026" cy="2715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ody Text - Project Name 2">
  <p:cSld name="TITLE_AND_TWO_COLUMNS_1">
    <p:spTree>
      <p:nvGrpSpPr>
        <p:cNvPr id="1" name="Shape 70"/>
        <p:cNvGrpSpPr/>
        <p:nvPr/>
      </p:nvGrpSpPr>
      <p:grpSpPr>
        <a:xfrm>
          <a:off x="0" y="0"/>
          <a:ext cx="0" cy="0"/>
          <a:chOff x="0" y="0"/>
          <a:chExt cx="0" cy="0"/>
        </a:xfrm>
      </p:grpSpPr>
      <p:sp>
        <p:nvSpPr>
          <p:cNvPr id="71" name="Google Shape;71;g3656c4e0be7_0_7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72" name="Google Shape;72;g3656c4e0be7_0_760"/>
          <p:cNvPicPr preferRelativeResize="0"/>
          <p:nvPr/>
        </p:nvPicPr>
        <p:blipFill rotWithShape="1">
          <a:blip r:embed="rId2">
            <a:alphaModFix/>
          </a:blip>
          <a:srcRect b="85153"/>
          <a:stretch/>
        </p:blipFill>
        <p:spPr>
          <a:xfrm>
            <a:off x="0" y="0"/>
            <a:ext cx="9144000" cy="763601"/>
          </a:xfrm>
          <a:prstGeom prst="rect">
            <a:avLst/>
          </a:prstGeom>
          <a:noFill/>
          <a:ln>
            <a:noFill/>
          </a:ln>
        </p:spPr>
      </p:pic>
      <p:pic>
        <p:nvPicPr>
          <p:cNvPr id="73" name="Google Shape;73;g3656c4e0be7_0_760"/>
          <p:cNvPicPr preferRelativeResize="0"/>
          <p:nvPr/>
        </p:nvPicPr>
        <p:blipFill rotWithShape="1">
          <a:blip r:embed="rId3">
            <a:alphaModFix/>
          </a:blip>
          <a:srcRect t="14325" b="79009"/>
          <a:stretch/>
        </p:blipFill>
        <p:spPr>
          <a:xfrm>
            <a:off x="0" y="562950"/>
            <a:ext cx="9144000" cy="342776"/>
          </a:xfrm>
          <a:prstGeom prst="rect">
            <a:avLst/>
          </a:prstGeom>
          <a:noFill/>
          <a:ln>
            <a:noFill/>
          </a:ln>
        </p:spPr>
      </p:pic>
      <p:sp>
        <p:nvSpPr>
          <p:cNvPr id="74" name="Google Shape;74;g3656c4e0be7_0_760"/>
          <p:cNvSpPr txBox="1">
            <a:spLocks noGrp="1"/>
          </p:cNvSpPr>
          <p:nvPr>
            <p:ph type="body" idx="1"/>
          </p:nvPr>
        </p:nvSpPr>
        <p:spPr>
          <a:xfrm>
            <a:off x="405600" y="11542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pic>
        <p:nvPicPr>
          <p:cNvPr id="75" name="Google Shape;75;g3656c4e0be7_0_760"/>
          <p:cNvPicPr preferRelativeResize="0"/>
          <p:nvPr/>
        </p:nvPicPr>
        <p:blipFill rotWithShape="1">
          <a:blip r:embed="rId4">
            <a:alphaModFix/>
          </a:blip>
          <a:srcRect l="11187" t="10629" r="14179" b="76573"/>
          <a:stretch/>
        </p:blipFill>
        <p:spPr>
          <a:xfrm>
            <a:off x="121325" y="192663"/>
            <a:ext cx="2816026" cy="2715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dy Text - Project name 2">
  <p:cSld name="CUSTOM_6_2">
    <p:spTree>
      <p:nvGrpSpPr>
        <p:cNvPr id="1" name="Shape 76"/>
        <p:cNvGrpSpPr/>
        <p:nvPr/>
      </p:nvGrpSpPr>
      <p:grpSpPr>
        <a:xfrm>
          <a:off x="0" y="0"/>
          <a:ext cx="0" cy="0"/>
          <a:chOff x="0" y="0"/>
          <a:chExt cx="0" cy="0"/>
        </a:xfrm>
      </p:grpSpPr>
      <p:pic>
        <p:nvPicPr>
          <p:cNvPr id="77" name="Google Shape;77;g3656c4e0be7_0_766"/>
          <p:cNvPicPr preferRelativeResize="0"/>
          <p:nvPr/>
        </p:nvPicPr>
        <p:blipFill rotWithShape="1">
          <a:blip r:embed="rId2">
            <a:alphaModFix/>
          </a:blip>
          <a:srcRect b="85153"/>
          <a:stretch/>
        </p:blipFill>
        <p:spPr>
          <a:xfrm>
            <a:off x="0" y="4455000"/>
            <a:ext cx="9144000" cy="688500"/>
          </a:xfrm>
          <a:prstGeom prst="rect">
            <a:avLst/>
          </a:prstGeom>
          <a:noFill/>
          <a:ln>
            <a:noFill/>
          </a:ln>
        </p:spPr>
      </p:pic>
      <p:sp>
        <p:nvSpPr>
          <p:cNvPr id="78" name="Google Shape;78;g3656c4e0be7_0_766"/>
          <p:cNvSpPr/>
          <p:nvPr/>
        </p:nvSpPr>
        <p:spPr>
          <a:xfrm>
            <a:off x="0" y="4378200"/>
            <a:ext cx="9144000" cy="768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3656c4e0be7_0_766"/>
          <p:cNvSpPr txBox="1">
            <a:spLocks noGrp="1"/>
          </p:cNvSpPr>
          <p:nvPr>
            <p:ph type="body" idx="1"/>
          </p:nvPr>
        </p:nvSpPr>
        <p:spPr>
          <a:xfrm>
            <a:off x="405000" y="3847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pic>
        <p:nvPicPr>
          <p:cNvPr id="80" name="Google Shape;80;g3656c4e0be7_0_766"/>
          <p:cNvPicPr preferRelativeResize="0"/>
          <p:nvPr/>
        </p:nvPicPr>
        <p:blipFill rotWithShape="1">
          <a:blip r:embed="rId3">
            <a:alphaModFix/>
          </a:blip>
          <a:srcRect l="11187" t="10629" r="14179" b="76574"/>
          <a:stretch/>
        </p:blipFill>
        <p:spPr>
          <a:xfrm>
            <a:off x="6156000" y="4663462"/>
            <a:ext cx="2816026" cy="2715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Title - Thank you">
  <p:cSld name="TITLE_ONLY_1">
    <p:spTree>
      <p:nvGrpSpPr>
        <p:cNvPr id="1" name="Shape 81"/>
        <p:cNvGrpSpPr/>
        <p:nvPr/>
      </p:nvGrpSpPr>
      <p:grpSpPr>
        <a:xfrm>
          <a:off x="0" y="0"/>
          <a:ext cx="0" cy="0"/>
          <a:chOff x="0" y="0"/>
          <a:chExt cx="0" cy="0"/>
        </a:xfrm>
      </p:grpSpPr>
      <p:sp>
        <p:nvSpPr>
          <p:cNvPr id="82" name="Google Shape;82;g3656c4e0be7_0_771"/>
          <p:cNvSpPr txBox="1">
            <a:spLocks noGrp="1"/>
          </p:cNvSpPr>
          <p:nvPr>
            <p:ph type="body" idx="1"/>
          </p:nvPr>
        </p:nvSpPr>
        <p:spPr>
          <a:xfrm>
            <a:off x="2227500" y="2176875"/>
            <a:ext cx="4698000" cy="1690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Font typeface="Lora"/>
              <a:buChar char="●"/>
              <a:defRPr>
                <a:solidFill>
                  <a:schemeClr val="lt1"/>
                </a:solidFill>
                <a:latin typeface="Lora"/>
                <a:ea typeface="Lora"/>
                <a:cs typeface="Lora"/>
                <a:sym typeface="Lora"/>
              </a:defRPr>
            </a:lvl1pPr>
            <a:lvl2pPr marL="914400" lvl="1"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2pPr>
            <a:lvl3pPr marL="1371600" lvl="2"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3pPr>
            <a:lvl4pPr marL="1828800" lvl="3"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4pPr>
            <a:lvl5pPr marL="2286000" lvl="4"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5pPr>
            <a:lvl6pPr marL="2743200" lvl="5"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6pPr>
            <a:lvl7pPr marL="3200400" lvl="6"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7pPr>
            <a:lvl8pPr marL="3657600" lvl="7"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8pPr>
            <a:lvl9pPr marL="4114800" lvl="8"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9pPr>
          </a:lstStyle>
          <a:p>
            <a:endParaRPr/>
          </a:p>
        </p:txBody>
      </p:sp>
      <p:pic>
        <p:nvPicPr>
          <p:cNvPr id="83" name="Google Shape;83;g3656c4e0be7_0_771"/>
          <p:cNvPicPr preferRelativeResize="0"/>
          <p:nvPr/>
        </p:nvPicPr>
        <p:blipFill rotWithShape="1">
          <a:blip r:embed="rId2">
            <a:alphaModFix/>
          </a:blip>
          <a:srcRect/>
          <a:stretch/>
        </p:blipFill>
        <p:spPr>
          <a:xfrm>
            <a:off x="0" y="-32375"/>
            <a:ext cx="9144000" cy="5143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ody Text - SAP logo 1">
  <p:cSld name="SECTION_HEADER_1">
    <p:spTree>
      <p:nvGrpSpPr>
        <p:cNvPr id="1" name="Shape 84"/>
        <p:cNvGrpSpPr/>
        <p:nvPr/>
      </p:nvGrpSpPr>
      <p:grpSpPr>
        <a:xfrm>
          <a:off x="0" y="0"/>
          <a:ext cx="0" cy="0"/>
          <a:chOff x="0" y="0"/>
          <a:chExt cx="0" cy="0"/>
        </a:xfrm>
      </p:grpSpPr>
      <p:pic>
        <p:nvPicPr>
          <p:cNvPr id="85" name="Google Shape;85;g3656c4e0be7_0_774"/>
          <p:cNvPicPr preferRelativeResize="0"/>
          <p:nvPr/>
        </p:nvPicPr>
        <p:blipFill rotWithShape="1">
          <a:blip r:embed="rId2">
            <a:alphaModFix/>
          </a:blip>
          <a:srcRect b="11417"/>
          <a:stretch/>
        </p:blipFill>
        <p:spPr>
          <a:xfrm>
            <a:off x="0" y="0"/>
            <a:ext cx="9144000" cy="4556250"/>
          </a:xfrm>
          <a:prstGeom prst="rect">
            <a:avLst/>
          </a:prstGeom>
          <a:noFill/>
          <a:ln>
            <a:noFill/>
          </a:ln>
        </p:spPr>
      </p:pic>
      <p:sp>
        <p:nvSpPr>
          <p:cNvPr id="86" name="Google Shape;86;g3656c4e0be7_0_774"/>
          <p:cNvSpPr txBox="1">
            <a:spLocks noGrp="1"/>
          </p:cNvSpPr>
          <p:nvPr>
            <p:ph type="body" idx="1"/>
          </p:nvPr>
        </p:nvSpPr>
        <p:spPr>
          <a:xfrm>
            <a:off x="501675" y="465750"/>
            <a:ext cx="8241900" cy="170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
        <p:nvSpPr>
          <p:cNvPr id="87" name="Google Shape;87;g3656c4e0be7_0_774"/>
          <p:cNvSpPr/>
          <p:nvPr/>
        </p:nvSpPr>
        <p:spPr>
          <a:xfrm>
            <a:off x="75" y="4515750"/>
            <a:ext cx="9144000" cy="627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g3656c4e0be7_0_774"/>
          <p:cNvPicPr preferRelativeResize="0"/>
          <p:nvPr/>
        </p:nvPicPr>
        <p:blipFill rotWithShape="1">
          <a:blip r:embed="rId3">
            <a:alphaModFix/>
          </a:blip>
          <a:srcRect t="36754" b="36752"/>
          <a:stretch/>
        </p:blipFill>
        <p:spPr>
          <a:xfrm>
            <a:off x="5880575" y="4536000"/>
            <a:ext cx="3172075" cy="4727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2 1">
  <p:cSld name="TITLE_2_1">
    <p:spTree>
      <p:nvGrpSpPr>
        <p:cNvPr id="1" name="Shape 89"/>
        <p:cNvGrpSpPr/>
        <p:nvPr/>
      </p:nvGrpSpPr>
      <p:grpSpPr>
        <a:xfrm>
          <a:off x="0" y="0"/>
          <a:ext cx="0" cy="0"/>
          <a:chOff x="0" y="0"/>
          <a:chExt cx="0" cy="0"/>
        </a:xfrm>
      </p:grpSpPr>
      <p:pic>
        <p:nvPicPr>
          <p:cNvPr id="90" name="Google Shape;90;g3656c4e0be7_0_779"/>
          <p:cNvPicPr preferRelativeResize="0"/>
          <p:nvPr/>
        </p:nvPicPr>
        <p:blipFill rotWithShape="1">
          <a:blip r:embed="rId2">
            <a:alphaModFix/>
          </a:blip>
          <a:srcRect b="85153"/>
          <a:stretch/>
        </p:blipFill>
        <p:spPr>
          <a:xfrm>
            <a:off x="0" y="0"/>
            <a:ext cx="9144000" cy="763601"/>
          </a:xfrm>
          <a:prstGeom prst="rect">
            <a:avLst/>
          </a:prstGeom>
          <a:noFill/>
          <a:ln>
            <a:noFill/>
          </a:ln>
        </p:spPr>
      </p:pic>
      <p:sp>
        <p:nvSpPr>
          <p:cNvPr id="91" name="Google Shape;91;g3656c4e0be7_0_779"/>
          <p:cNvSpPr/>
          <p:nvPr/>
        </p:nvSpPr>
        <p:spPr>
          <a:xfrm>
            <a:off x="0" y="1124900"/>
            <a:ext cx="9144000" cy="7635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g3656c4e0be7_0_779"/>
          <p:cNvPicPr preferRelativeResize="0"/>
          <p:nvPr/>
        </p:nvPicPr>
        <p:blipFill rotWithShape="1">
          <a:blip r:embed="rId3">
            <a:alphaModFix/>
          </a:blip>
          <a:srcRect t="89762" b="1906"/>
          <a:stretch/>
        </p:blipFill>
        <p:spPr>
          <a:xfrm>
            <a:off x="0" y="4715100"/>
            <a:ext cx="9144000" cy="428401"/>
          </a:xfrm>
          <a:prstGeom prst="rect">
            <a:avLst/>
          </a:prstGeom>
          <a:noFill/>
          <a:ln>
            <a:noFill/>
          </a:ln>
        </p:spPr>
      </p:pic>
      <p:sp>
        <p:nvSpPr>
          <p:cNvPr id="93" name="Google Shape;93;g3656c4e0be7_0_779"/>
          <p:cNvSpPr txBox="1">
            <a:spLocks noGrp="1"/>
          </p:cNvSpPr>
          <p:nvPr>
            <p:ph type="title"/>
          </p:nvPr>
        </p:nvSpPr>
        <p:spPr>
          <a:xfrm>
            <a:off x="921900" y="1268750"/>
            <a:ext cx="7371000" cy="47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Font typeface="Avenir"/>
              <a:buNone/>
              <a:defRPr sz="1600" b="1">
                <a:solidFill>
                  <a:schemeClr val="lt1"/>
                </a:solidFill>
                <a:latin typeface="Avenir"/>
                <a:ea typeface="Avenir"/>
                <a:cs typeface="Avenir"/>
                <a:sym typeface="Avenir"/>
              </a:defRPr>
            </a:lvl1pPr>
            <a:lvl2pPr lvl="1" algn="l">
              <a:lnSpc>
                <a:spcPct val="100000"/>
              </a:lnSpc>
              <a:spcBef>
                <a:spcPts val="0"/>
              </a:spcBef>
              <a:spcAft>
                <a:spcPts val="0"/>
              </a:spcAft>
              <a:buSzPts val="1100"/>
              <a:buFont typeface="Avenir"/>
              <a:buNone/>
              <a:defRPr>
                <a:latin typeface="Avenir"/>
                <a:ea typeface="Avenir"/>
                <a:cs typeface="Avenir"/>
                <a:sym typeface="Avenir"/>
              </a:defRPr>
            </a:lvl2pPr>
            <a:lvl3pPr lvl="2" algn="l">
              <a:lnSpc>
                <a:spcPct val="100000"/>
              </a:lnSpc>
              <a:spcBef>
                <a:spcPts val="0"/>
              </a:spcBef>
              <a:spcAft>
                <a:spcPts val="0"/>
              </a:spcAft>
              <a:buSzPts val="1100"/>
              <a:buFont typeface="Avenir"/>
              <a:buNone/>
              <a:defRPr>
                <a:latin typeface="Avenir"/>
                <a:ea typeface="Avenir"/>
                <a:cs typeface="Avenir"/>
                <a:sym typeface="Avenir"/>
              </a:defRPr>
            </a:lvl3pPr>
            <a:lvl4pPr lvl="3" algn="l">
              <a:lnSpc>
                <a:spcPct val="100000"/>
              </a:lnSpc>
              <a:spcBef>
                <a:spcPts val="0"/>
              </a:spcBef>
              <a:spcAft>
                <a:spcPts val="0"/>
              </a:spcAft>
              <a:buSzPts val="1100"/>
              <a:buFont typeface="Avenir"/>
              <a:buNone/>
              <a:defRPr>
                <a:latin typeface="Avenir"/>
                <a:ea typeface="Avenir"/>
                <a:cs typeface="Avenir"/>
                <a:sym typeface="Avenir"/>
              </a:defRPr>
            </a:lvl4pPr>
            <a:lvl5pPr lvl="4" algn="l">
              <a:lnSpc>
                <a:spcPct val="100000"/>
              </a:lnSpc>
              <a:spcBef>
                <a:spcPts val="0"/>
              </a:spcBef>
              <a:spcAft>
                <a:spcPts val="0"/>
              </a:spcAft>
              <a:buSzPts val="1100"/>
              <a:buFont typeface="Avenir"/>
              <a:buNone/>
              <a:defRPr>
                <a:latin typeface="Avenir"/>
                <a:ea typeface="Avenir"/>
                <a:cs typeface="Avenir"/>
                <a:sym typeface="Avenir"/>
              </a:defRPr>
            </a:lvl5pPr>
            <a:lvl6pPr lvl="5" algn="l">
              <a:lnSpc>
                <a:spcPct val="100000"/>
              </a:lnSpc>
              <a:spcBef>
                <a:spcPts val="0"/>
              </a:spcBef>
              <a:spcAft>
                <a:spcPts val="0"/>
              </a:spcAft>
              <a:buSzPts val="1100"/>
              <a:buFont typeface="Avenir"/>
              <a:buNone/>
              <a:defRPr>
                <a:latin typeface="Avenir"/>
                <a:ea typeface="Avenir"/>
                <a:cs typeface="Avenir"/>
                <a:sym typeface="Avenir"/>
              </a:defRPr>
            </a:lvl6pPr>
            <a:lvl7pPr lvl="6" algn="l">
              <a:lnSpc>
                <a:spcPct val="100000"/>
              </a:lnSpc>
              <a:spcBef>
                <a:spcPts val="0"/>
              </a:spcBef>
              <a:spcAft>
                <a:spcPts val="0"/>
              </a:spcAft>
              <a:buSzPts val="1100"/>
              <a:buFont typeface="Avenir"/>
              <a:buNone/>
              <a:defRPr>
                <a:latin typeface="Avenir"/>
                <a:ea typeface="Avenir"/>
                <a:cs typeface="Avenir"/>
                <a:sym typeface="Avenir"/>
              </a:defRPr>
            </a:lvl7pPr>
            <a:lvl8pPr lvl="7" algn="l">
              <a:lnSpc>
                <a:spcPct val="100000"/>
              </a:lnSpc>
              <a:spcBef>
                <a:spcPts val="0"/>
              </a:spcBef>
              <a:spcAft>
                <a:spcPts val="0"/>
              </a:spcAft>
              <a:buSzPts val="1100"/>
              <a:buFont typeface="Avenir"/>
              <a:buNone/>
              <a:defRPr>
                <a:latin typeface="Avenir"/>
                <a:ea typeface="Avenir"/>
                <a:cs typeface="Avenir"/>
                <a:sym typeface="Avenir"/>
              </a:defRPr>
            </a:lvl8pPr>
            <a:lvl9pPr lvl="8" algn="l">
              <a:lnSpc>
                <a:spcPct val="100000"/>
              </a:lnSpc>
              <a:spcBef>
                <a:spcPts val="0"/>
              </a:spcBef>
              <a:spcAft>
                <a:spcPts val="0"/>
              </a:spcAft>
              <a:buSzPts val="1100"/>
              <a:buFont typeface="Avenir"/>
              <a:buNone/>
              <a:defRPr>
                <a:latin typeface="Avenir"/>
                <a:ea typeface="Avenir"/>
                <a:cs typeface="Avenir"/>
                <a:sym typeface="Avenir"/>
              </a:defRPr>
            </a:lvl9pPr>
          </a:lstStyle>
          <a:p>
            <a:endParaRPr/>
          </a:p>
        </p:txBody>
      </p:sp>
      <p:pic>
        <p:nvPicPr>
          <p:cNvPr id="94" name="Google Shape;94;g3656c4e0be7_0_779"/>
          <p:cNvPicPr preferRelativeResize="0"/>
          <p:nvPr/>
        </p:nvPicPr>
        <p:blipFill rotWithShape="1">
          <a:blip r:embed="rId4">
            <a:alphaModFix/>
          </a:blip>
          <a:srcRect t="78191" b="8945"/>
          <a:stretch/>
        </p:blipFill>
        <p:spPr>
          <a:xfrm>
            <a:off x="187875" y="4264900"/>
            <a:ext cx="8768251" cy="63424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9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ody Text - Project name 1 1">
  <p:cSld name="CUSTOM_6_1_1">
    <p:spTree>
      <p:nvGrpSpPr>
        <p:cNvPr id="1" name="Shape 96"/>
        <p:cNvGrpSpPr/>
        <p:nvPr/>
      </p:nvGrpSpPr>
      <p:grpSpPr>
        <a:xfrm>
          <a:off x="0" y="0"/>
          <a:ext cx="0" cy="0"/>
          <a:chOff x="0" y="0"/>
          <a:chExt cx="0" cy="0"/>
        </a:xfrm>
      </p:grpSpPr>
      <p:sp>
        <p:nvSpPr>
          <p:cNvPr id="97" name="Google Shape;97;g3656c4e0be7_0_786"/>
          <p:cNvSpPr/>
          <p:nvPr/>
        </p:nvSpPr>
        <p:spPr>
          <a:xfrm>
            <a:off x="76200" y="4778100"/>
            <a:ext cx="2343000" cy="2511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 name="Google Shape;98;g3656c4e0be7_0_786"/>
          <p:cNvPicPr preferRelativeResize="0"/>
          <p:nvPr/>
        </p:nvPicPr>
        <p:blipFill rotWithShape="1">
          <a:blip r:embed="rId2">
            <a:alphaModFix/>
          </a:blip>
          <a:srcRect l="11187" t="10629" r="14179" b="76573"/>
          <a:stretch/>
        </p:blipFill>
        <p:spPr>
          <a:xfrm>
            <a:off x="186230" y="4800600"/>
            <a:ext cx="2099770" cy="202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_2 2">
  <p:cSld name="TITLE_2_2">
    <p:spTree>
      <p:nvGrpSpPr>
        <p:cNvPr id="1" name="Shape 99"/>
        <p:cNvGrpSpPr/>
        <p:nvPr/>
      </p:nvGrpSpPr>
      <p:grpSpPr>
        <a:xfrm>
          <a:off x="0" y="0"/>
          <a:ext cx="0" cy="0"/>
          <a:chOff x="0" y="0"/>
          <a:chExt cx="0" cy="0"/>
        </a:xfrm>
      </p:grpSpPr>
      <p:pic>
        <p:nvPicPr>
          <p:cNvPr id="100" name="Google Shape;100;g3656c4e0be7_0_789"/>
          <p:cNvPicPr preferRelativeResize="0"/>
          <p:nvPr/>
        </p:nvPicPr>
        <p:blipFill rotWithShape="1">
          <a:blip r:embed="rId2">
            <a:alphaModFix/>
          </a:blip>
          <a:srcRect b="85153"/>
          <a:stretch/>
        </p:blipFill>
        <p:spPr>
          <a:xfrm>
            <a:off x="0" y="0"/>
            <a:ext cx="9144000" cy="763601"/>
          </a:xfrm>
          <a:prstGeom prst="rect">
            <a:avLst/>
          </a:prstGeom>
          <a:noFill/>
          <a:ln>
            <a:noFill/>
          </a:ln>
        </p:spPr>
      </p:pic>
      <p:sp>
        <p:nvSpPr>
          <p:cNvPr id="101" name="Google Shape;101;g3656c4e0be7_0_789"/>
          <p:cNvSpPr/>
          <p:nvPr/>
        </p:nvSpPr>
        <p:spPr>
          <a:xfrm>
            <a:off x="0" y="1124900"/>
            <a:ext cx="9144000" cy="7635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g3656c4e0be7_0_789"/>
          <p:cNvPicPr preferRelativeResize="0"/>
          <p:nvPr/>
        </p:nvPicPr>
        <p:blipFill rotWithShape="1">
          <a:blip r:embed="rId3">
            <a:alphaModFix/>
          </a:blip>
          <a:srcRect t="89762" b="1906"/>
          <a:stretch/>
        </p:blipFill>
        <p:spPr>
          <a:xfrm>
            <a:off x="0" y="4715100"/>
            <a:ext cx="9144000" cy="428401"/>
          </a:xfrm>
          <a:prstGeom prst="rect">
            <a:avLst/>
          </a:prstGeom>
          <a:noFill/>
          <a:ln>
            <a:noFill/>
          </a:ln>
        </p:spPr>
      </p:pic>
      <p:sp>
        <p:nvSpPr>
          <p:cNvPr id="103" name="Google Shape;103;g3656c4e0be7_0_789"/>
          <p:cNvSpPr txBox="1">
            <a:spLocks noGrp="1"/>
          </p:cNvSpPr>
          <p:nvPr>
            <p:ph type="title"/>
          </p:nvPr>
        </p:nvSpPr>
        <p:spPr>
          <a:xfrm>
            <a:off x="921900" y="1268750"/>
            <a:ext cx="7371000" cy="47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Font typeface="Avenir"/>
              <a:buNone/>
              <a:defRPr sz="1600" b="1">
                <a:solidFill>
                  <a:schemeClr val="lt1"/>
                </a:solidFill>
                <a:latin typeface="Avenir"/>
                <a:ea typeface="Avenir"/>
                <a:cs typeface="Avenir"/>
                <a:sym typeface="Avenir"/>
              </a:defRPr>
            </a:lvl1pPr>
            <a:lvl2pPr lvl="1" algn="l">
              <a:lnSpc>
                <a:spcPct val="100000"/>
              </a:lnSpc>
              <a:spcBef>
                <a:spcPts val="0"/>
              </a:spcBef>
              <a:spcAft>
                <a:spcPts val="0"/>
              </a:spcAft>
              <a:buSzPts val="1100"/>
              <a:buFont typeface="Avenir"/>
              <a:buNone/>
              <a:defRPr>
                <a:latin typeface="Avenir"/>
                <a:ea typeface="Avenir"/>
                <a:cs typeface="Avenir"/>
                <a:sym typeface="Avenir"/>
              </a:defRPr>
            </a:lvl2pPr>
            <a:lvl3pPr lvl="2" algn="l">
              <a:lnSpc>
                <a:spcPct val="100000"/>
              </a:lnSpc>
              <a:spcBef>
                <a:spcPts val="0"/>
              </a:spcBef>
              <a:spcAft>
                <a:spcPts val="0"/>
              </a:spcAft>
              <a:buSzPts val="1100"/>
              <a:buFont typeface="Avenir"/>
              <a:buNone/>
              <a:defRPr>
                <a:latin typeface="Avenir"/>
                <a:ea typeface="Avenir"/>
                <a:cs typeface="Avenir"/>
                <a:sym typeface="Avenir"/>
              </a:defRPr>
            </a:lvl3pPr>
            <a:lvl4pPr lvl="3" algn="l">
              <a:lnSpc>
                <a:spcPct val="100000"/>
              </a:lnSpc>
              <a:spcBef>
                <a:spcPts val="0"/>
              </a:spcBef>
              <a:spcAft>
                <a:spcPts val="0"/>
              </a:spcAft>
              <a:buSzPts val="1100"/>
              <a:buFont typeface="Avenir"/>
              <a:buNone/>
              <a:defRPr>
                <a:latin typeface="Avenir"/>
                <a:ea typeface="Avenir"/>
                <a:cs typeface="Avenir"/>
                <a:sym typeface="Avenir"/>
              </a:defRPr>
            </a:lvl4pPr>
            <a:lvl5pPr lvl="4" algn="l">
              <a:lnSpc>
                <a:spcPct val="100000"/>
              </a:lnSpc>
              <a:spcBef>
                <a:spcPts val="0"/>
              </a:spcBef>
              <a:spcAft>
                <a:spcPts val="0"/>
              </a:spcAft>
              <a:buSzPts val="1100"/>
              <a:buFont typeface="Avenir"/>
              <a:buNone/>
              <a:defRPr>
                <a:latin typeface="Avenir"/>
                <a:ea typeface="Avenir"/>
                <a:cs typeface="Avenir"/>
                <a:sym typeface="Avenir"/>
              </a:defRPr>
            </a:lvl5pPr>
            <a:lvl6pPr lvl="5" algn="l">
              <a:lnSpc>
                <a:spcPct val="100000"/>
              </a:lnSpc>
              <a:spcBef>
                <a:spcPts val="0"/>
              </a:spcBef>
              <a:spcAft>
                <a:spcPts val="0"/>
              </a:spcAft>
              <a:buSzPts val="1100"/>
              <a:buFont typeface="Avenir"/>
              <a:buNone/>
              <a:defRPr>
                <a:latin typeface="Avenir"/>
                <a:ea typeface="Avenir"/>
                <a:cs typeface="Avenir"/>
                <a:sym typeface="Avenir"/>
              </a:defRPr>
            </a:lvl6pPr>
            <a:lvl7pPr lvl="6" algn="l">
              <a:lnSpc>
                <a:spcPct val="100000"/>
              </a:lnSpc>
              <a:spcBef>
                <a:spcPts val="0"/>
              </a:spcBef>
              <a:spcAft>
                <a:spcPts val="0"/>
              </a:spcAft>
              <a:buSzPts val="1100"/>
              <a:buFont typeface="Avenir"/>
              <a:buNone/>
              <a:defRPr>
                <a:latin typeface="Avenir"/>
                <a:ea typeface="Avenir"/>
                <a:cs typeface="Avenir"/>
                <a:sym typeface="Avenir"/>
              </a:defRPr>
            </a:lvl7pPr>
            <a:lvl8pPr lvl="7" algn="l">
              <a:lnSpc>
                <a:spcPct val="100000"/>
              </a:lnSpc>
              <a:spcBef>
                <a:spcPts val="0"/>
              </a:spcBef>
              <a:spcAft>
                <a:spcPts val="0"/>
              </a:spcAft>
              <a:buSzPts val="1100"/>
              <a:buFont typeface="Avenir"/>
              <a:buNone/>
              <a:defRPr>
                <a:latin typeface="Avenir"/>
                <a:ea typeface="Avenir"/>
                <a:cs typeface="Avenir"/>
                <a:sym typeface="Avenir"/>
              </a:defRPr>
            </a:lvl8pPr>
            <a:lvl9pPr lvl="8" algn="l">
              <a:lnSpc>
                <a:spcPct val="100000"/>
              </a:lnSpc>
              <a:spcBef>
                <a:spcPts val="0"/>
              </a:spcBef>
              <a:spcAft>
                <a:spcPts val="0"/>
              </a:spcAft>
              <a:buSzPts val="1100"/>
              <a:buFont typeface="Avenir"/>
              <a:buNone/>
              <a:defRPr>
                <a:latin typeface="Avenir"/>
                <a:ea typeface="Avenir"/>
                <a:cs typeface="Avenir"/>
                <a:sym typeface="Avenir"/>
              </a:defRPr>
            </a:lvl9pPr>
          </a:lstStyle>
          <a:p>
            <a:endParaRPr/>
          </a:p>
        </p:txBody>
      </p:sp>
      <p:pic>
        <p:nvPicPr>
          <p:cNvPr id="104" name="Google Shape;104;g3656c4e0be7_0_789"/>
          <p:cNvPicPr preferRelativeResize="0"/>
          <p:nvPr/>
        </p:nvPicPr>
        <p:blipFill rotWithShape="1">
          <a:blip r:embed="rId4">
            <a:alphaModFix/>
          </a:blip>
          <a:srcRect t="78191" b="8945"/>
          <a:stretch/>
        </p:blipFill>
        <p:spPr>
          <a:xfrm>
            <a:off x="187875" y="4264900"/>
            <a:ext cx="8768251" cy="63424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g3656c4e0be7_0_153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1" name="Google Shape;111;g3656c4e0be7_0_153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2" name="Google Shape;112;g3656c4e0be7_0_15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g3656c4e0be7_0_15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g3656c4e0be7_0_15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6" name="Google Shape;116;g3656c4e0be7_0_15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g3656c4e0be7_0_154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9" name="Google Shape;119;g3656c4e0be7_0_15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
        <p:cNvGrpSpPr/>
        <p:nvPr/>
      </p:nvGrpSpPr>
      <p:grpSpPr>
        <a:xfrm>
          <a:off x="0" y="0"/>
          <a:ext cx="0" cy="0"/>
          <a:chOff x="0" y="0"/>
          <a:chExt cx="0" cy="0"/>
        </a:xfrm>
      </p:grpSpPr>
      <p:sp>
        <p:nvSpPr>
          <p:cNvPr id="121" name="Google Shape;121;g3656c4e0be7_0_15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2" name="Google Shape;122;g3656c4e0be7_0_155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3" name="Google Shape;123;g3656c4e0be7_0_155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4" name="Google Shape;124;g3656c4e0be7_0_15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3">
  <p:cSld name="CUSTOM_5_1_2">
    <p:spTree>
      <p:nvGrpSpPr>
        <p:cNvPr id="1" name="Shape 14"/>
        <p:cNvGrpSpPr/>
        <p:nvPr/>
      </p:nvGrpSpPr>
      <p:grpSpPr>
        <a:xfrm>
          <a:off x="0" y="0"/>
          <a:ext cx="0" cy="0"/>
          <a:chOff x="0" y="0"/>
          <a:chExt cx="0" cy="0"/>
        </a:xfrm>
      </p:grpSpPr>
      <p:sp>
        <p:nvSpPr>
          <p:cNvPr id="15" name="Google Shape;15;g3656c4e0be7_0_113"/>
          <p:cNvSpPr txBox="1">
            <a:spLocks noGrp="1"/>
          </p:cNvSpPr>
          <p:nvPr>
            <p:ph type="sldNum" idx="12"/>
          </p:nvPr>
        </p:nvSpPr>
        <p:spPr>
          <a:xfrm>
            <a:off x="8247150" y="4672475"/>
            <a:ext cx="2568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g3656c4e0be7_0_15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g3656c4e0be7_0_15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8"/>
        <p:cNvGrpSpPr/>
        <p:nvPr/>
      </p:nvGrpSpPr>
      <p:grpSpPr>
        <a:xfrm>
          <a:off x="0" y="0"/>
          <a:ext cx="0" cy="0"/>
          <a:chOff x="0" y="0"/>
          <a:chExt cx="0" cy="0"/>
        </a:xfrm>
      </p:grpSpPr>
      <p:sp>
        <p:nvSpPr>
          <p:cNvPr id="129" name="Google Shape;129;g3656c4e0be7_0_155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0" name="Google Shape;130;g3656c4e0be7_0_155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1" name="Google Shape;131;g3656c4e0be7_0_15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2"/>
        <p:cNvGrpSpPr/>
        <p:nvPr/>
      </p:nvGrpSpPr>
      <p:grpSpPr>
        <a:xfrm>
          <a:off x="0" y="0"/>
          <a:ext cx="0" cy="0"/>
          <a:chOff x="0" y="0"/>
          <a:chExt cx="0" cy="0"/>
        </a:xfrm>
      </p:grpSpPr>
      <p:sp>
        <p:nvSpPr>
          <p:cNvPr id="133" name="Google Shape;133;g3656c4e0be7_0_156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4" name="Google Shape;134;g3656c4e0be7_0_15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g3656c4e0be7_0_156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3656c4e0be7_0_156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8" name="Google Shape;138;g3656c4e0be7_0_156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9" name="Google Shape;139;g3656c4e0be7_0_156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0" name="Google Shape;140;g3656c4e0be7_0_15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1"/>
        <p:cNvGrpSpPr/>
        <p:nvPr/>
      </p:nvGrpSpPr>
      <p:grpSpPr>
        <a:xfrm>
          <a:off x="0" y="0"/>
          <a:ext cx="0" cy="0"/>
          <a:chOff x="0" y="0"/>
          <a:chExt cx="0" cy="0"/>
        </a:xfrm>
      </p:grpSpPr>
      <p:sp>
        <p:nvSpPr>
          <p:cNvPr id="142" name="Google Shape;142;g3656c4e0be7_0_157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43" name="Google Shape;143;g3656c4e0be7_0_15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4"/>
        <p:cNvGrpSpPr/>
        <p:nvPr/>
      </p:nvGrpSpPr>
      <p:grpSpPr>
        <a:xfrm>
          <a:off x="0" y="0"/>
          <a:ext cx="0" cy="0"/>
          <a:chOff x="0" y="0"/>
          <a:chExt cx="0" cy="0"/>
        </a:xfrm>
      </p:grpSpPr>
      <p:sp>
        <p:nvSpPr>
          <p:cNvPr id="145" name="Google Shape;145;g3656c4e0be7_0_157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6" name="Google Shape;146;g3656c4e0be7_0_157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47" name="Google Shape;147;g3656c4e0be7_0_15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g3656c4e0be7_0_15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50"/>
        <p:cNvGrpSpPr/>
        <p:nvPr/>
      </p:nvGrpSpPr>
      <p:grpSpPr>
        <a:xfrm>
          <a:off x="0" y="0"/>
          <a:ext cx="0" cy="0"/>
          <a:chOff x="0" y="0"/>
          <a:chExt cx="0" cy="0"/>
        </a:xfrm>
      </p:grpSpPr>
      <p:pic>
        <p:nvPicPr>
          <p:cNvPr id="151" name="Google Shape;151;g3657909c296_0_13"/>
          <p:cNvPicPr preferRelativeResize="0"/>
          <p:nvPr/>
        </p:nvPicPr>
        <p:blipFill rotWithShape="1">
          <a:blip r:embed="rId2">
            <a:alphaModFix/>
          </a:blip>
          <a:srcRect t="36751" b="36180"/>
          <a:stretch/>
        </p:blipFill>
        <p:spPr>
          <a:xfrm>
            <a:off x="2516160" y="4523951"/>
            <a:ext cx="4171925" cy="635151"/>
          </a:xfrm>
          <a:prstGeom prst="rect">
            <a:avLst/>
          </a:prstGeom>
          <a:noFill/>
          <a:ln>
            <a:noFill/>
          </a:ln>
        </p:spPr>
      </p:pic>
      <p:pic>
        <p:nvPicPr>
          <p:cNvPr id="152" name="Google Shape;152;g3657909c296_0_13"/>
          <p:cNvPicPr preferRelativeResize="0"/>
          <p:nvPr/>
        </p:nvPicPr>
        <p:blipFill rotWithShape="1">
          <a:blip r:embed="rId3">
            <a:alphaModFix/>
          </a:blip>
          <a:srcRect b="85153"/>
          <a:stretch/>
        </p:blipFill>
        <p:spPr>
          <a:xfrm>
            <a:off x="0" y="0"/>
            <a:ext cx="9144000" cy="549350"/>
          </a:xfrm>
          <a:prstGeom prst="rect">
            <a:avLst/>
          </a:prstGeom>
          <a:noFill/>
          <a:ln>
            <a:noFill/>
          </a:ln>
        </p:spPr>
      </p:pic>
      <p:sp>
        <p:nvSpPr>
          <p:cNvPr id="153" name="Google Shape;153;g3657909c296_0_13"/>
          <p:cNvSpPr/>
          <p:nvPr/>
        </p:nvSpPr>
        <p:spPr>
          <a:xfrm>
            <a:off x="-100" y="75150"/>
            <a:ext cx="9144000" cy="2430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3657909c296_0_13"/>
          <p:cNvSpPr/>
          <p:nvPr/>
        </p:nvSpPr>
        <p:spPr>
          <a:xfrm>
            <a:off x="0" y="1343775"/>
            <a:ext cx="9144000" cy="25704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g3657909c296_0_13"/>
          <p:cNvPicPr preferRelativeResize="0"/>
          <p:nvPr/>
        </p:nvPicPr>
        <p:blipFill rotWithShape="1">
          <a:blip r:embed="rId4">
            <a:alphaModFix/>
          </a:blip>
          <a:srcRect t="89762" b="1903"/>
          <a:stretch/>
        </p:blipFill>
        <p:spPr>
          <a:xfrm>
            <a:off x="0" y="4734425"/>
            <a:ext cx="9144000" cy="428401"/>
          </a:xfrm>
          <a:prstGeom prst="rect">
            <a:avLst/>
          </a:prstGeom>
          <a:noFill/>
          <a:ln>
            <a:noFill/>
          </a:ln>
        </p:spPr>
      </p:pic>
      <p:sp>
        <p:nvSpPr>
          <p:cNvPr id="156" name="Google Shape;156;g3657909c296_0_13"/>
          <p:cNvSpPr txBox="1">
            <a:spLocks noGrp="1"/>
          </p:cNvSpPr>
          <p:nvPr>
            <p:ph type="title"/>
          </p:nvPr>
        </p:nvSpPr>
        <p:spPr>
          <a:xfrm>
            <a:off x="769500" y="2183150"/>
            <a:ext cx="7371000" cy="475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Font typeface="Avenir"/>
              <a:buNone/>
              <a:defRPr sz="1600" b="1">
                <a:solidFill>
                  <a:schemeClr val="lt1"/>
                </a:solidFill>
                <a:latin typeface="Avenir"/>
                <a:ea typeface="Avenir"/>
                <a:cs typeface="Avenir"/>
                <a:sym typeface="Avenir"/>
              </a:defRPr>
            </a:lvl1pPr>
            <a:lvl2pPr lvl="1" algn="l">
              <a:lnSpc>
                <a:spcPct val="100000"/>
              </a:lnSpc>
              <a:spcBef>
                <a:spcPts val="0"/>
              </a:spcBef>
              <a:spcAft>
                <a:spcPts val="0"/>
              </a:spcAft>
              <a:buSzPts val="2800"/>
              <a:buFont typeface="Avenir"/>
              <a:buNone/>
              <a:defRPr>
                <a:latin typeface="Avenir"/>
                <a:ea typeface="Avenir"/>
                <a:cs typeface="Avenir"/>
                <a:sym typeface="Avenir"/>
              </a:defRPr>
            </a:lvl2pPr>
            <a:lvl3pPr lvl="2" algn="l">
              <a:lnSpc>
                <a:spcPct val="100000"/>
              </a:lnSpc>
              <a:spcBef>
                <a:spcPts val="0"/>
              </a:spcBef>
              <a:spcAft>
                <a:spcPts val="0"/>
              </a:spcAft>
              <a:buSzPts val="2800"/>
              <a:buFont typeface="Avenir"/>
              <a:buNone/>
              <a:defRPr>
                <a:latin typeface="Avenir"/>
                <a:ea typeface="Avenir"/>
                <a:cs typeface="Avenir"/>
                <a:sym typeface="Avenir"/>
              </a:defRPr>
            </a:lvl3pPr>
            <a:lvl4pPr lvl="3" algn="l">
              <a:lnSpc>
                <a:spcPct val="100000"/>
              </a:lnSpc>
              <a:spcBef>
                <a:spcPts val="0"/>
              </a:spcBef>
              <a:spcAft>
                <a:spcPts val="0"/>
              </a:spcAft>
              <a:buSzPts val="2800"/>
              <a:buFont typeface="Avenir"/>
              <a:buNone/>
              <a:defRPr>
                <a:latin typeface="Avenir"/>
                <a:ea typeface="Avenir"/>
                <a:cs typeface="Avenir"/>
                <a:sym typeface="Avenir"/>
              </a:defRPr>
            </a:lvl4pPr>
            <a:lvl5pPr lvl="4" algn="l">
              <a:lnSpc>
                <a:spcPct val="100000"/>
              </a:lnSpc>
              <a:spcBef>
                <a:spcPts val="0"/>
              </a:spcBef>
              <a:spcAft>
                <a:spcPts val="0"/>
              </a:spcAft>
              <a:buSzPts val="2800"/>
              <a:buFont typeface="Avenir"/>
              <a:buNone/>
              <a:defRPr>
                <a:latin typeface="Avenir"/>
                <a:ea typeface="Avenir"/>
                <a:cs typeface="Avenir"/>
                <a:sym typeface="Avenir"/>
              </a:defRPr>
            </a:lvl5pPr>
            <a:lvl6pPr lvl="5" algn="l">
              <a:lnSpc>
                <a:spcPct val="100000"/>
              </a:lnSpc>
              <a:spcBef>
                <a:spcPts val="0"/>
              </a:spcBef>
              <a:spcAft>
                <a:spcPts val="0"/>
              </a:spcAft>
              <a:buSzPts val="2800"/>
              <a:buFont typeface="Avenir"/>
              <a:buNone/>
              <a:defRPr>
                <a:latin typeface="Avenir"/>
                <a:ea typeface="Avenir"/>
                <a:cs typeface="Avenir"/>
                <a:sym typeface="Avenir"/>
              </a:defRPr>
            </a:lvl6pPr>
            <a:lvl7pPr lvl="6" algn="l">
              <a:lnSpc>
                <a:spcPct val="100000"/>
              </a:lnSpc>
              <a:spcBef>
                <a:spcPts val="0"/>
              </a:spcBef>
              <a:spcAft>
                <a:spcPts val="0"/>
              </a:spcAft>
              <a:buSzPts val="2800"/>
              <a:buFont typeface="Avenir"/>
              <a:buNone/>
              <a:defRPr>
                <a:latin typeface="Avenir"/>
                <a:ea typeface="Avenir"/>
                <a:cs typeface="Avenir"/>
                <a:sym typeface="Avenir"/>
              </a:defRPr>
            </a:lvl7pPr>
            <a:lvl8pPr lvl="7" algn="l">
              <a:lnSpc>
                <a:spcPct val="100000"/>
              </a:lnSpc>
              <a:spcBef>
                <a:spcPts val="0"/>
              </a:spcBef>
              <a:spcAft>
                <a:spcPts val="0"/>
              </a:spcAft>
              <a:buSzPts val="2800"/>
              <a:buFont typeface="Avenir"/>
              <a:buNone/>
              <a:defRPr>
                <a:latin typeface="Avenir"/>
                <a:ea typeface="Avenir"/>
                <a:cs typeface="Avenir"/>
                <a:sym typeface="Avenir"/>
              </a:defRPr>
            </a:lvl8pPr>
            <a:lvl9pPr lvl="8" algn="l">
              <a:lnSpc>
                <a:spcPct val="100000"/>
              </a:lnSpc>
              <a:spcBef>
                <a:spcPts val="0"/>
              </a:spcBef>
              <a:spcAft>
                <a:spcPts val="0"/>
              </a:spcAft>
              <a:buSzPts val="2800"/>
              <a:buFont typeface="Avenir"/>
              <a:buNone/>
              <a:defRPr>
                <a:latin typeface="Avenir"/>
                <a:ea typeface="Avenir"/>
                <a:cs typeface="Avenir"/>
                <a:sym typeface="Avenir"/>
              </a:defRPr>
            </a:lvl9pPr>
          </a:lstStyle>
          <a:p>
            <a:endParaRPr/>
          </a:p>
        </p:txBody>
      </p:sp>
      <p:sp>
        <p:nvSpPr>
          <p:cNvPr id="157" name="Google Shape;157;g3657909c296_0_13"/>
          <p:cNvSpPr txBox="1">
            <a:spLocks noGrp="1"/>
          </p:cNvSpPr>
          <p:nvPr>
            <p:ph type="title" idx="2"/>
          </p:nvPr>
        </p:nvSpPr>
        <p:spPr>
          <a:xfrm>
            <a:off x="162925" y="104950"/>
            <a:ext cx="8813400" cy="2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900"/>
              <a:buFont typeface="Avenir"/>
              <a:buNone/>
              <a:defRPr sz="900">
                <a:solidFill>
                  <a:schemeClr val="lt1"/>
                </a:solidFill>
                <a:latin typeface="Avenir"/>
                <a:ea typeface="Avenir"/>
                <a:cs typeface="Avenir"/>
                <a:sym typeface="Avenir"/>
              </a:defRPr>
            </a:lvl1pPr>
            <a:lvl2pPr lvl="1" algn="l">
              <a:lnSpc>
                <a:spcPct val="100000"/>
              </a:lnSpc>
              <a:spcBef>
                <a:spcPts val="0"/>
              </a:spcBef>
              <a:spcAft>
                <a:spcPts val="0"/>
              </a:spcAft>
              <a:buSzPts val="1600"/>
              <a:buFont typeface="Avenir"/>
              <a:buNone/>
              <a:defRPr sz="1600">
                <a:latin typeface="Avenir"/>
                <a:ea typeface="Avenir"/>
                <a:cs typeface="Avenir"/>
                <a:sym typeface="Avenir"/>
              </a:defRPr>
            </a:lvl2pPr>
            <a:lvl3pPr lvl="2" algn="l">
              <a:lnSpc>
                <a:spcPct val="100000"/>
              </a:lnSpc>
              <a:spcBef>
                <a:spcPts val="0"/>
              </a:spcBef>
              <a:spcAft>
                <a:spcPts val="0"/>
              </a:spcAft>
              <a:buSzPts val="1600"/>
              <a:buFont typeface="Avenir"/>
              <a:buNone/>
              <a:defRPr sz="1600">
                <a:latin typeface="Avenir"/>
                <a:ea typeface="Avenir"/>
                <a:cs typeface="Avenir"/>
                <a:sym typeface="Avenir"/>
              </a:defRPr>
            </a:lvl3pPr>
            <a:lvl4pPr lvl="3" algn="l">
              <a:lnSpc>
                <a:spcPct val="100000"/>
              </a:lnSpc>
              <a:spcBef>
                <a:spcPts val="0"/>
              </a:spcBef>
              <a:spcAft>
                <a:spcPts val="0"/>
              </a:spcAft>
              <a:buSzPts val="1600"/>
              <a:buFont typeface="Avenir"/>
              <a:buNone/>
              <a:defRPr sz="1600">
                <a:latin typeface="Avenir"/>
                <a:ea typeface="Avenir"/>
                <a:cs typeface="Avenir"/>
                <a:sym typeface="Avenir"/>
              </a:defRPr>
            </a:lvl4pPr>
            <a:lvl5pPr lvl="4" algn="l">
              <a:lnSpc>
                <a:spcPct val="100000"/>
              </a:lnSpc>
              <a:spcBef>
                <a:spcPts val="0"/>
              </a:spcBef>
              <a:spcAft>
                <a:spcPts val="0"/>
              </a:spcAft>
              <a:buSzPts val="1600"/>
              <a:buFont typeface="Avenir"/>
              <a:buNone/>
              <a:defRPr sz="1600">
                <a:latin typeface="Avenir"/>
                <a:ea typeface="Avenir"/>
                <a:cs typeface="Avenir"/>
                <a:sym typeface="Avenir"/>
              </a:defRPr>
            </a:lvl5pPr>
            <a:lvl6pPr lvl="5" algn="l">
              <a:lnSpc>
                <a:spcPct val="100000"/>
              </a:lnSpc>
              <a:spcBef>
                <a:spcPts val="0"/>
              </a:spcBef>
              <a:spcAft>
                <a:spcPts val="0"/>
              </a:spcAft>
              <a:buSzPts val="1600"/>
              <a:buFont typeface="Avenir"/>
              <a:buNone/>
              <a:defRPr sz="1600">
                <a:latin typeface="Avenir"/>
                <a:ea typeface="Avenir"/>
                <a:cs typeface="Avenir"/>
                <a:sym typeface="Avenir"/>
              </a:defRPr>
            </a:lvl6pPr>
            <a:lvl7pPr lvl="6" algn="l">
              <a:lnSpc>
                <a:spcPct val="100000"/>
              </a:lnSpc>
              <a:spcBef>
                <a:spcPts val="0"/>
              </a:spcBef>
              <a:spcAft>
                <a:spcPts val="0"/>
              </a:spcAft>
              <a:buSzPts val="1600"/>
              <a:buFont typeface="Avenir"/>
              <a:buNone/>
              <a:defRPr sz="1600">
                <a:latin typeface="Avenir"/>
                <a:ea typeface="Avenir"/>
                <a:cs typeface="Avenir"/>
                <a:sym typeface="Avenir"/>
              </a:defRPr>
            </a:lvl7pPr>
            <a:lvl8pPr lvl="7" algn="l">
              <a:lnSpc>
                <a:spcPct val="100000"/>
              </a:lnSpc>
              <a:spcBef>
                <a:spcPts val="0"/>
              </a:spcBef>
              <a:spcAft>
                <a:spcPts val="0"/>
              </a:spcAft>
              <a:buSzPts val="1600"/>
              <a:buFont typeface="Avenir"/>
              <a:buNone/>
              <a:defRPr sz="1600">
                <a:latin typeface="Avenir"/>
                <a:ea typeface="Avenir"/>
                <a:cs typeface="Avenir"/>
                <a:sym typeface="Avenir"/>
              </a:defRPr>
            </a:lvl8pPr>
            <a:lvl9pPr lvl="8" algn="l">
              <a:lnSpc>
                <a:spcPct val="100000"/>
              </a:lnSpc>
              <a:spcBef>
                <a:spcPts val="0"/>
              </a:spcBef>
              <a:spcAft>
                <a:spcPts val="0"/>
              </a:spcAft>
              <a:buSzPts val="1600"/>
              <a:buFont typeface="Avenir"/>
              <a:buNone/>
              <a:defRPr sz="1600">
                <a:latin typeface="Avenir"/>
                <a:ea typeface="Avenir"/>
                <a:cs typeface="Avenir"/>
                <a:sym typeface="Aveni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ody text - Logos and Project">
  <p:cSld name="TITLE_AND_BODY_1">
    <p:spTree>
      <p:nvGrpSpPr>
        <p:cNvPr id="1" name="Shape 158"/>
        <p:cNvGrpSpPr/>
        <p:nvPr/>
      </p:nvGrpSpPr>
      <p:grpSpPr>
        <a:xfrm>
          <a:off x="0" y="0"/>
          <a:ext cx="0" cy="0"/>
          <a:chOff x="0" y="0"/>
          <a:chExt cx="0" cy="0"/>
        </a:xfrm>
      </p:grpSpPr>
      <p:pic>
        <p:nvPicPr>
          <p:cNvPr id="159" name="Google Shape;159;g3657909c296_0_21"/>
          <p:cNvPicPr preferRelativeResize="0"/>
          <p:nvPr/>
        </p:nvPicPr>
        <p:blipFill rotWithShape="1">
          <a:blip r:embed="rId2">
            <a:alphaModFix/>
          </a:blip>
          <a:srcRect b="85153"/>
          <a:stretch/>
        </p:blipFill>
        <p:spPr>
          <a:xfrm>
            <a:off x="0" y="4635875"/>
            <a:ext cx="9144000" cy="507624"/>
          </a:xfrm>
          <a:prstGeom prst="rect">
            <a:avLst/>
          </a:prstGeom>
          <a:noFill/>
          <a:ln>
            <a:noFill/>
          </a:ln>
        </p:spPr>
      </p:pic>
      <p:sp>
        <p:nvSpPr>
          <p:cNvPr id="160" name="Google Shape;160;g3657909c296_0_21"/>
          <p:cNvSpPr/>
          <p:nvPr/>
        </p:nvSpPr>
        <p:spPr>
          <a:xfrm>
            <a:off x="0" y="4649338"/>
            <a:ext cx="9144000" cy="768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3657909c296_0_21"/>
          <p:cNvSpPr txBox="1">
            <a:spLocks noGrp="1"/>
          </p:cNvSpPr>
          <p:nvPr>
            <p:ph type="body" idx="1"/>
          </p:nvPr>
        </p:nvSpPr>
        <p:spPr>
          <a:xfrm>
            <a:off x="405000" y="3847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
        <p:nvSpPr>
          <p:cNvPr id="162" name="Google Shape;162;g3657909c296_0_21"/>
          <p:cNvSpPr/>
          <p:nvPr/>
        </p:nvSpPr>
        <p:spPr>
          <a:xfrm>
            <a:off x="0" y="75150"/>
            <a:ext cx="9144000" cy="243000"/>
          </a:xfrm>
          <a:prstGeom prst="rect">
            <a:avLst/>
          </a:prstGeom>
          <a:solidFill>
            <a:srgbClr val="0580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3657909c296_0_21"/>
          <p:cNvSpPr txBox="1">
            <a:spLocks noGrp="1"/>
          </p:cNvSpPr>
          <p:nvPr>
            <p:ph type="title"/>
          </p:nvPr>
        </p:nvSpPr>
        <p:spPr>
          <a:xfrm>
            <a:off x="7447925" y="1051475"/>
            <a:ext cx="1397400" cy="2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900"/>
              <a:buFont typeface="Avenir"/>
              <a:buNone/>
              <a:defRPr sz="900">
                <a:solidFill>
                  <a:schemeClr val="lt1"/>
                </a:solidFill>
                <a:latin typeface="Avenir"/>
                <a:ea typeface="Avenir"/>
                <a:cs typeface="Avenir"/>
                <a:sym typeface="Avenir"/>
              </a:defRPr>
            </a:lvl1pPr>
            <a:lvl2pPr lvl="1" algn="l">
              <a:lnSpc>
                <a:spcPct val="100000"/>
              </a:lnSpc>
              <a:spcBef>
                <a:spcPts val="0"/>
              </a:spcBef>
              <a:spcAft>
                <a:spcPts val="0"/>
              </a:spcAft>
              <a:buSzPts val="1600"/>
              <a:buFont typeface="Avenir"/>
              <a:buNone/>
              <a:defRPr sz="1600">
                <a:latin typeface="Avenir"/>
                <a:ea typeface="Avenir"/>
                <a:cs typeface="Avenir"/>
                <a:sym typeface="Avenir"/>
              </a:defRPr>
            </a:lvl2pPr>
            <a:lvl3pPr lvl="2" algn="l">
              <a:lnSpc>
                <a:spcPct val="100000"/>
              </a:lnSpc>
              <a:spcBef>
                <a:spcPts val="0"/>
              </a:spcBef>
              <a:spcAft>
                <a:spcPts val="0"/>
              </a:spcAft>
              <a:buSzPts val="1600"/>
              <a:buFont typeface="Avenir"/>
              <a:buNone/>
              <a:defRPr sz="1600">
                <a:latin typeface="Avenir"/>
                <a:ea typeface="Avenir"/>
                <a:cs typeface="Avenir"/>
                <a:sym typeface="Avenir"/>
              </a:defRPr>
            </a:lvl3pPr>
            <a:lvl4pPr lvl="3" algn="l">
              <a:lnSpc>
                <a:spcPct val="100000"/>
              </a:lnSpc>
              <a:spcBef>
                <a:spcPts val="0"/>
              </a:spcBef>
              <a:spcAft>
                <a:spcPts val="0"/>
              </a:spcAft>
              <a:buSzPts val="1600"/>
              <a:buFont typeface="Avenir"/>
              <a:buNone/>
              <a:defRPr sz="1600">
                <a:latin typeface="Avenir"/>
                <a:ea typeface="Avenir"/>
                <a:cs typeface="Avenir"/>
                <a:sym typeface="Avenir"/>
              </a:defRPr>
            </a:lvl4pPr>
            <a:lvl5pPr lvl="4" algn="l">
              <a:lnSpc>
                <a:spcPct val="100000"/>
              </a:lnSpc>
              <a:spcBef>
                <a:spcPts val="0"/>
              </a:spcBef>
              <a:spcAft>
                <a:spcPts val="0"/>
              </a:spcAft>
              <a:buSzPts val="1600"/>
              <a:buFont typeface="Avenir"/>
              <a:buNone/>
              <a:defRPr sz="1600">
                <a:latin typeface="Avenir"/>
                <a:ea typeface="Avenir"/>
                <a:cs typeface="Avenir"/>
                <a:sym typeface="Avenir"/>
              </a:defRPr>
            </a:lvl5pPr>
            <a:lvl6pPr lvl="5" algn="l">
              <a:lnSpc>
                <a:spcPct val="100000"/>
              </a:lnSpc>
              <a:spcBef>
                <a:spcPts val="0"/>
              </a:spcBef>
              <a:spcAft>
                <a:spcPts val="0"/>
              </a:spcAft>
              <a:buSzPts val="1600"/>
              <a:buFont typeface="Avenir"/>
              <a:buNone/>
              <a:defRPr sz="1600">
                <a:latin typeface="Avenir"/>
                <a:ea typeface="Avenir"/>
                <a:cs typeface="Avenir"/>
                <a:sym typeface="Avenir"/>
              </a:defRPr>
            </a:lvl6pPr>
            <a:lvl7pPr lvl="6" algn="l">
              <a:lnSpc>
                <a:spcPct val="100000"/>
              </a:lnSpc>
              <a:spcBef>
                <a:spcPts val="0"/>
              </a:spcBef>
              <a:spcAft>
                <a:spcPts val="0"/>
              </a:spcAft>
              <a:buSzPts val="1600"/>
              <a:buFont typeface="Avenir"/>
              <a:buNone/>
              <a:defRPr sz="1600">
                <a:latin typeface="Avenir"/>
                <a:ea typeface="Avenir"/>
                <a:cs typeface="Avenir"/>
                <a:sym typeface="Avenir"/>
              </a:defRPr>
            </a:lvl7pPr>
            <a:lvl8pPr lvl="7" algn="l">
              <a:lnSpc>
                <a:spcPct val="100000"/>
              </a:lnSpc>
              <a:spcBef>
                <a:spcPts val="0"/>
              </a:spcBef>
              <a:spcAft>
                <a:spcPts val="0"/>
              </a:spcAft>
              <a:buSzPts val="1600"/>
              <a:buFont typeface="Avenir"/>
              <a:buNone/>
              <a:defRPr sz="1600">
                <a:latin typeface="Avenir"/>
                <a:ea typeface="Avenir"/>
                <a:cs typeface="Avenir"/>
                <a:sym typeface="Avenir"/>
              </a:defRPr>
            </a:lvl8pPr>
            <a:lvl9pPr lvl="8" algn="l">
              <a:lnSpc>
                <a:spcPct val="100000"/>
              </a:lnSpc>
              <a:spcBef>
                <a:spcPts val="0"/>
              </a:spcBef>
              <a:spcAft>
                <a:spcPts val="0"/>
              </a:spcAft>
              <a:buSzPts val="1600"/>
              <a:buFont typeface="Avenir"/>
              <a:buNone/>
              <a:defRPr sz="1600">
                <a:latin typeface="Avenir"/>
                <a:ea typeface="Avenir"/>
                <a:cs typeface="Avenir"/>
                <a:sym typeface="Avenir"/>
              </a:defRPr>
            </a:lvl9pPr>
          </a:lstStyle>
          <a:p>
            <a:endParaRPr/>
          </a:p>
        </p:txBody>
      </p:sp>
      <p:pic>
        <p:nvPicPr>
          <p:cNvPr id="164" name="Google Shape;164;g3657909c296_0_21"/>
          <p:cNvPicPr preferRelativeResize="0"/>
          <p:nvPr/>
        </p:nvPicPr>
        <p:blipFill rotWithShape="1">
          <a:blip r:embed="rId3">
            <a:alphaModFix/>
          </a:blip>
          <a:srcRect t="36750" b="36755"/>
          <a:stretch/>
        </p:blipFill>
        <p:spPr>
          <a:xfrm>
            <a:off x="5900772" y="4688400"/>
            <a:ext cx="3172075" cy="472700"/>
          </a:xfrm>
          <a:prstGeom prst="rect">
            <a:avLst/>
          </a:prstGeom>
          <a:noFill/>
          <a:ln>
            <a:noFill/>
          </a:ln>
        </p:spPr>
      </p:pic>
      <p:sp>
        <p:nvSpPr>
          <p:cNvPr id="165" name="Google Shape;165;g3657909c296_0_21"/>
          <p:cNvSpPr txBox="1"/>
          <p:nvPr/>
        </p:nvSpPr>
        <p:spPr>
          <a:xfrm>
            <a:off x="4876" y="4792543"/>
            <a:ext cx="6025500" cy="16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s-419" sz="700" b="1" i="1" u="none" strike="noStrike" cap="none">
                <a:solidFill>
                  <a:srgbClr val="0B5394"/>
                </a:solidFill>
                <a:latin typeface="Arial"/>
                <a:ea typeface="Arial"/>
                <a:cs typeface="Arial"/>
                <a:sym typeface="Arial"/>
              </a:rPr>
              <a:t>PROCARIBE+</a:t>
            </a:r>
            <a:r>
              <a:rPr lang="es-419" sz="700" b="0" i="1" u="none" strike="noStrike" cap="none">
                <a:solidFill>
                  <a:srgbClr val="0B5394"/>
                </a:solidFill>
                <a:latin typeface="Arial"/>
                <a:ea typeface="Arial"/>
                <a:cs typeface="Arial"/>
                <a:sym typeface="Arial"/>
              </a:rPr>
              <a:t> Inception Workshop &amp; 1st Steering Committee Meeting ● Cartagena, Colombia ● 19-21 February 2024</a:t>
            </a:r>
            <a:endParaRPr sz="700" b="0" i="1" u="none" strike="noStrike" cap="none">
              <a:solidFill>
                <a:srgbClr val="0B5394"/>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ody Text - Project Name 2">
  <p:cSld name="TITLE_AND_TWO_COLUMNS_1">
    <p:spTree>
      <p:nvGrpSpPr>
        <p:cNvPr id="1" name="Shape 166"/>
        <p:cNvGrpSpPr/>
        <p:nvPr/>
      </p:nvGrpSpPr>
      <p:grpSpPr>
        <a:xfrm>
          <a:off x="0" y="0"/>
          <a:ext cx="0" cy="0"/>
          <a:chOff x="0" y="0"/>
          <a:chExt cx="0" cy="0"/>
        </a:xfrm>
      </p:grpSpPr>
      <p:sp>
        <p:nvSpPr>
          <p:cNvPr id="167" name="Google Shape;167;g3657909c296_0_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168" name="Google Shape;168;g3657909c296_0_29"/>
          <p:cNvPicPr preferRelativeResize="0"/>
          <p:nvPr/>
        </p:nvPicPr>
        <p:blipFill rotWithShape="1">
          <a:blip r:embed="rId2">
            <a:alphaModFix/>
          </a:blip>
          <a:srcRect b="85153"/>
          <a:stretch/>
        </p:blipFill>
        <p:spPr>
          <a:xfrm>
            <a:off x="0" y="0"/>
            <a:ext cx="9144000" cy="475300"/>
          </a:xfrm>
          <a:prstGeom prst="rect">
            <a:avLst/>
          </a:prstGeom>
          <a:noFill/>
          <a:ln>
            <a:noFill/>
          </a:ln>
        </p:spPr>
      </p:pic>
      <p:pic>
        <p:nvPicPr>
          <p:cNvPr id="169" name="Google Shape;169;g3657909c296_0_29"/>
          <p:cNvPicPr preferRelativeResize="0"/>
          <p:nvPr/>
        </p:nvPicPr>
        <p:blipFill rotWithShape="1">
          <a:blip r:embed="rId3">
            <a:alphaModFix/>
          </a:blip>
          <a:srcRect l="11187" t="10629" r="14179" b="76573"/>
          <a:stretch/>
        </p:blipFill>
        <p:spPr>
          <a:xfrm>
            <a:off x="151875" y="74028"/>
            <a:ext cx="2816026" cy="271574"/>
          </a:xfrm>
          <a:prstGeom prst="rect">
            <a:avLst/>
          </a:prstGeom>
          <a:noFill/>
          <a:ln>
            <a:noFill/>
          </a:ln>
        </p:spPr>
      </p:pic>
      <p:pic>
        <p:nvPicPr>
          <p:cNvPr id="170" name="Google Shape;170;g3657909c296_0_29"/>
          <p:cNvPicPr preferRelativeResize="0"/>
          <p:nvPr/>
        </p:nvPicPr>
        <p:blipFill rotWithShape="1">
          <a:blip r:embed="rId4">
            <a:alphaModFix/>
          </a:blip>
          <a:srcRect t="14325" b="79008"/>
          <a:stretch/>
        </p:blipFill>
        <p:spPr>
          <a:xfrm>
            <a:off x="0" y="256225"/>
            <a:ext cx="9144000" cy="342776"/>
          </a:xfrm>
          <a:prstGeom prst="rect">
            <a:avLst/>
          </a:prstGeom>
          <a:noFill/>
          <a:ln>
            <a:noFill/>
          </a:ln>
        </p:spPr>
      </p:pic>
      <p:sp>
        <p:nvSpPr>
          <p:cNvPr id="171" name="Google Shape;171;g3657909c296_0_29"/>
          <p:cNvSpPr txBox="1">
            <a:spLocks noGrp="1"/>
          </p:cNvSpPr>
          <p:nvPr>
            <p:ph type="body" idx="1"/>
          </p:nvPr>
        </p:nvSpPr>
        <p:spPr>
          <a:xfrm>
            <a:off x="405600" y="11542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2">
  <p:cSld name="CUSTOM_5_1_1">
    <p:spTree>
      <p:nvGrpSpPr>
        <p:cNvPr id="1" name="Shape 16"/>
        <p:cNvGrpSpPr/>
        <p:nvPr/>
      </p:nvGrpSpPr>
      <p:grpSpPr>
        <a:xfrm>
          <a:off x="0" y="0"/>
          <a:ext cx="0" cy="0"/>
          <a:chOff x="0" y="0"/>
          <a:chExt cx="0" cy="0"/>
        </a:xfrm>
      </p:grpSpPr>
      <p:sp>
        <p:nvSpPr>
          <p:cNvPr id="17" name="Google Shape;17;g3656c4e0be7_0_342"/>
          <p:cNvSpPr txBox="1">
            <a:spLocks noGrp="1"/>
          </p:cNvSpPr>
          <p:nvPr>
            <p:ph type="sldNum" idx="12"/>
          </p:nvPr>
        </p:nvSpPr>
        <p:spPr>
          <a:xfrm>
            <a:off x="8247150" y="4672475"/>
            <a:ext cx="256800" cy="1830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ody Text - Project name 2">
  <p:cSld name="CUSTOM_6_2">
    <p:spTree>
      <p:nvGrpSpPr>
        <p:cNvPr id="1" name="Shape 172"/>
        <p:cNvGrpSpPr/>
        <p:nvPr/>
      </p:nvGrpSpPr>
      <p:grpSpPr>
        <a:xfrm>
          <a:off x="0" y="0"/>
          <a:ext cx="0" cy="0"/>
          <a:chOff x="0" y="0"/>
          <a:chExt cx="0" cy="0"/>
        </a:xfrm>
      </p:grpSpPr>
      <p:pic>
        <p:nvPicPr>
          <p:cNvPr id="173" name="Google Shape;173;g3657909c296_0_35"/>
          <p:cNvPicPr preferRelativeResize="0"/>
          <p:nvPr/>
        </p:nvPicPr>
        <p:blipFill rotWithShape="1">
          <a:blip r:embed="rId2">
            <a:alphaModFix/>
          </a:blip>
          <a:srcRect b="85153"/>
          <a:stretch/>
        </p:blipFill>
        <p:spPr>
          <a:xfrm>
            <a:off x="0" y="4455000"/>
            <a:ext cx="9144000" cy="688500"/>
          </a:xfrm>
          <a:prstGeom prst="rect">
            <a:avLst/>
          </a:prstGeom>
          <a:noFill/>
          <a:ln>
            <a:noFill/>
          </a:ln>
        </p:spPr>
      </p:pic>
      <p:sp>
        <p:nvSpPr>
          <p:cNvPr id="174" name="Google Shape;174;g3657909c296_0_35"/>
          <p:cNvSpPr/>
          <p:nvPr/>
        </p:nvSpPr>
        <p:spPr>
          <a:xfrm>
            <a:off x="0" y="4378200"/>
            <a:ext cx="9144000" cy="768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g3657909c296_0_35"/>
          <p:cNvPicPr preferRelativeResize="0"/>
          <p:nvPr/>
        </p:nvPicPr>
        <p:blipFill rotWithShape="1">
          <a:blip r:embed="rId3">
            <a:alphaModFix/>
          </a:blip>
          <a:srcRect l="11187" t="10629" r="14179" b="76573"/>
          <a:stretch/>
        </p:blipFill>
        <p:spPr>
          <a:xfrm>
            <a:off x="6156000" y="4663462"/>
            <a:ext cx="2816026" cy="271574"/>
          </a:xfrm>
          <a:prstGeom prst="rect">
            <a:avLst/>
          </a:prstGeom>
          <a:noFill/>
          <a:ln>
            <a:noFill/>
          </a:ln>
        </p:spPr>
      </p:pic>
      <p:sp>
        <p:nvSpPr>
          <p:cNvPr id="176" name="Google Shape;176;g3657909c296_0_35"/>
          <p:cNvSpPr txBox="1">
            <a:spLocks noGrp="1"/>
          </p:cNvSpPr>
          <p:nvPr>
            <p:ph type="body" idx="1"/>
          </p:nvPr>
        </p:nvSpPr>
        <p:spPr>
          <a:xfrm>
            <a:off x="405000" y="3847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losing Title - Thank you">
  <p:cSld name="TITLE_ONLY_1">
    <p:spTree>
      <p:nvGrpSpPr>
        <p:cNvPr id="1" name="Shape 177"/>
        <p:cNvGrpSpPr/>
        <p:nvPr/>
      </p:nvGrpSpPr>
      <p:grpSpPr>
        <a:xfrm>
          <a:off x="0" y="0"/>
          <a:ext cx="0" cy="0"/>
          <a:chOff x="0" y="0"/>
          <a:chExt cx="0" cy="0"/>
        </a:xfrm>
      </p:grpSpPr>
      <p:sp>
        <p:nvSpPr>
          <p:cNvPr id="178" name="Google Shape;178;g3657909c296_0_40"/>
          <p:cNvSpPr txBox="1">
            <a:spLocks noGrp="1"/>
          </p:cNvSpPr>
          <p:nvPr>
            <p:ph type="body" idx="1"/>
          </p:nvPr>
        </p:nvSpPr>
        <p:spPr>
          <a:xfrm>
            <a:off x="2227500" y="2176875"/>
            <a:ext cx="4698000" cy="1690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Font typeface="Lora"/>
              <a:buChar char="●"/>
              <a:defRPr>
                <a:solidFill>
                  <a:schemeClr val="lt1"/>
                </a:solidFill>
                <a:latin typeface="Lora"/>
                <a:ea typeface="Lora"/>
                <a:cs typeface="Lora"/>
                <a:sym typeface="Lora"/>
              </a:defRPr>
            </a:lvl1pPr>
            <a:lvl2pPr marL="914400" lvl="1"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2pPr>
            <a:lvl3pPr marL="1371600" lvl="2"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3pPr>
            <a:lvl4pPr marL="1828800" lvl="3"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4pPr>
            <a:lvl5pPr marL="2286000" lvl="4"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5pPr>
            <a:lvl6pPr marL="2743200" lvl="5"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6pPr>
            <a:lvl7pPr marL="3200400" lvl="6"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7pPr>
            <a:lvl8pPr marL="3657600" lvl="7"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8pPr>
            <a:lvl9pPr marL="4114800" lvl="8"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9pPr>
          </a:lstStyle>
          <a:p>
            <a:endParaRPr/>
          </a:p>
        </p:txBody>
      </p:sp>
      <p:pic>
        <p:nvPicPr>
          <p:cNvPr id="179" name="Google Shape;179;g3657909c296_0_40"/>
          <p:cNvPicPr preferRelativeResize="0"/>
          <p:nvPr/>
        </p:nvPicPr>
        <p:blipFill rotWithShape="1">
          <a:blip r:embed="rId2">
            <a:alphaModFix/>
          </a:blip>
          <a:srcRect l="-420" r="419" b="18672"/>
          <a:stretch/>
        </p:blipFill>
        <p:spPr>
          <a:xfrm>
            <a:off x="0" y="-32375"/>
            <a:ext cx="9144000" cy="4183275"/>
          </a:xfrm>
          <a:prstGeom prst="rect">
            <a:avLst/>
          </a:prstGeom>
          <a:noFill/>
          <a:ln>
            <a:noFill/>
          </a:ln>
        </p:spPr>
      </p:pic>
      <p:pic>
        <p:nvPicPr>
          <p:cNvPr id="180" name="Google Shape;180;g3657909c296_0_40"/>
          <p:cNvPicPr preferRelativeResize="0"/>
          <p:nvPr/>
        </p:nvPicPr>
        <p:blipFill rotWithShape="1">
          <a:blip r:embed="rId3">
            <a:alphaModFix/>
          </a:blip>
          <a:srcRect t="36751" b="36180"/>
          <a:stretch/>
        </p:blipFill>
        <p:spPr>
          <a:xfrm>
            <a:off x="1526150" y="4150900"/>
            <a:ext cx="6091699" cy="927426"/>
          </a:xfrm>
          <a:prstGeom prst="rect">
            <a:avLst/>
          </a:prstGeom>
          <a:noFill/>
          <a:ln>
            <a:noFill/>
          </a:ln>
        </p:spPr>
      </p:pic>
      <p:pic>
        <p:nvPicPr>
          <p:cNvPr id="181" name="Google Shape;181;g3657909c296_0_40"/>
          <p:cNvPicPr preferRelativeResize="0"/>
          <p:nvPr/>
        </p:nvPicPr>
        <p:blipFill rotWithShape="1">
          <a:blip r:embed="rId4">
            <a:alphaModFix/>
          </a:blip>
          <a:srcRect t="89762" b="1903"/>
          <a:stretch/>
        </p:blipFill>
        <p:spPr>
          <a:xfrm>
            <a:off x="0" y="4734425"/>
            <a:ext cx="9144000" cy="42840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2"/>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1">
  <p:cSld name="1_Title Slide">
    <p:spTree>
      <p:nvGrpSpPr>
        <p:cNvPr id="1" name="Shape 183"/>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8"/>
        <p:cNvGrpSpPr/>
        <p:nvPr/>
      </p:nvGrpSpPr>
      <p:grpSpPr>
        <a:xfrm>
          <a:off x="0" y="0"/>
          <a:ext cx="0" cy="0"/>
          <a:chOff x="0" y="0"/>
          <a:chExt cx="0" cy="0"/>
        </a:xfrm>
      </p:grpSpPr>
      <p:sp>
        <p:nvSpPr>
          <p:cNvPr id="189" name="Google Shape;189;g37e9b895be0_0_1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0" name="Google Shape;190;g37e9b895be0_0_1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1" name="Google Shape;191;g37e9b895be0_0_1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2"/>
        <p:cNvGrpSpPr/>
        <p:nvPr/>
      </p:nvGrpSpPr>
      <p:grpSpPr>
        <a:xfrm>
          <a:off x="0" y="0"/>
          <a:ext cx="0" cy="0"/>
          <a:chOff x="0" y="0"/>
          <a:chExt cx="0" cy="0"/>
        </a:xfrm>
      </p:grpSpPr>
      <p:sp>
        <p:nvSpPr>
          <p:cNvPr id="193" name="Google Shape;193;g37e9b895be0_0_14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4" name="Google Shape;194;g37e9b895be0_0_14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5" name="Google Shape;195;g37e9b895be0_0_1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6"/>
        <p:cNvGrpSpPr/>
        <p:nvPr/>
      </p:nvGrpSpPr>
      <p:grpSpPr>
        <a:xfrm>
          <a:off x="0" y="0"/>
          <a:ext cx="0" cy="0"/>
          <a:chOff x="0" y="0"/>
          <a:chExt cx="0" cy="0"/>
        </a:xfrm>
      </p:grpSpPr>
      <p:sp>
        <p:nvSpPr>
          <p:cNvPr id="197" name="Google Shape;197;g37e9b895be0_0_14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8" name="Google Shape;198;g37e9b895be0_0_1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9"/>
        <p:cNvGrpSpPr/>
        <p:nvPr/>
      </p:nvGrpSpPr>
      <p:grpSpPr>
        <a:xfrm>
          <a:off x="0" y="0"/>
          <a:ext cx="0" cy="0"/>
          <a:chOff x="0" y="0"/>
          <a:chExt cx="0" cy="0"/>
        </a:xfrm>
      </p:grpSpPr>
      <p:sp>
        <p:nvSpPr>
          <p:cNvPr id="200" name="Google Shape;200;g37e9b895be0_0_1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1" name="Google Shape;201;g37e9b895be0_0_15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2" name="Google Shape;202;g37e9b895be0_0_15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3" name="Google Shape;203;g37e9b895be0_0_1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sp>
        <p:nvSpPr>
          <p:cNvPr id="205" name="Google Shape;205;g37e9b895be0_0_1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6" name="Google Shape;206;g37e9b895be0_0_1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7"/>
        <p:cNvGrpSpPr/>
        <p:nvPr/>
      </p:nvGrpSpPr>
      <p:grpSpPr>
        <a:xfrm>
          <a:off x="0" y="0"/>
          <a:ext cx="0" cy="0"/>
          <a:chOff x="0" y="0"/>
          <a:chExt cx="0" cy="0"/>
        </a:xfrm>
      </p:grpSpPr>
      <p:sp>
        <p:nvSpPr>
          <p:cNvPr id="208" name="Google Shape;208;g37e9b895be0_0_15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09" name="Google Shape;209;g37e9b895be0_0_15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0" name="Google Shape;210;g37e9b895be0_0_1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1"/>
        <p:cNvGrpSpPr/>
        <p:nvPr/>
      </p:nvGrpSpPr>
      <p:grpSpPr>
        <a:xfrm>
          <a:off x="0" y="0"/>
          <a:ext cx="0" cy="0"/>
          <a:chOff x="0" y="0"/>
          <a:chExt cx="0" cy="0"/>
        </a:xfrm>
      </p:grpSpPr>
      <p:sp>
        <p:nvSpPr>
          <p:cNvPr id="212" name="Google Shape;212;g37e9b895be0_0_16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13" name="Google Shape;213;g37e9b895be0_0_1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4"/>
        <p:cNvGrpSpPr/>
        <p:nvPr/>
      </p:nvGrpSpPr>
      <p:grpSpPr>
        <a:xfrm>
          <a:off x="0" y="0"/>
          <a:ext cx="0" cy="0"/>
          <a:chOff x="0" y="0"/>
          <a:chExt cx="0" cy="0"/>
        </a:xfrm>
      </p:grpSpPr>
      <p:sp>
        <p:nvSpPr>
          <p:cNvPr id="215" name="Google Shape;215;g37e9b895be0_0_16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37e9b895be0_0_16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17" name="Google Shape;217;g37e9b895be0_0_16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8" name="Google Shape;218;g37e9b895be0_0_16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9" name="Google Shape;219;g37e9b895be0_0_1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0"/>
        <p:cNvGrpSpPr/>
        <p:nvPr/>
      </p:nvGrpSpPr>
      <p:grpSpPr>
        <a:xfrm>
          <a:off x="0" y="0"/>
          <a:ext cx="0" cy="0"/>
          <a:chOff x="0" y="0"/>
          <a:chExt cx="0" cy="0"/>
        </a:xfrm>
      </p:grpSpPr>
      <p:sp>
        <p:nvSpPr>
          <p:cNvPr id="221" name="Google Shape;221;g37e9b895be0_0_17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22" name="Google Shape;222;g37e9b895be0_0_1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3"/>
        <p:cNvGrpSpPr/>
        <p:nvPr/>
      </p:nvGrpSpPr>
      <p:grpSpPr>
        <a:xfrm>
          <a:off x="0" y="0"/>
          <a:ext cx="0" cy="0"/>
          <a:chOff x="0" y="0"/>
          <a:chExt cx="0" cy="0"/>
        </a:xfrm>
      </p:grpSpPr>
      <p:sp>
        <p:nvSpPr>
          <p:cNvPr id="224" name="Google Shape;224;g37e9b895be0_0_17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25" name="Google Shape;225;g37e9b895be0_0_17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26" name="Google Shape;226;g37e9b895be0_0_1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Google Shape;228;g37e9b895be0_0_1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1">
  <p:cSld name="TITLE_5">
    <p:spTree>
      <p:nvGrpSpPr>
        <p:cNvPr id="1" name="Shape 229"/>
        <p:cNvGrpSpPr/>
        <p:nvPr/>
      </p:nvGrpSpPr>
      <p:grpSpPr>
        <a:xfrm>
          <a:off x="0" y="0"/>
          <a:ext cx="0" cy="0"/>
          <a:chOff x="0" y="0"/>
          <a:chExt cx="0" cy="0"/>
        </a:xfrm>
      </p:grpSpPr>
      <p:sp>
        <p:nvSpPr>
          <p:cNvPr id="230" name="Google Shape;230;g37e9b895be0_0_18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31" name="Google Shape;231;g37e9b895be0_0_18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2" name="Google Shape;232;g37e9b895be0_0_1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1">
  <p:cSld name="CUSTOM_5_1">
    <p:spTree>
      <p:nvGrpSpPr>
        <p:cNvPr id="1" name="Shape 233"/>
        <p:cNvGrpSpPr/>
        <p:nvPr/>
      </p:nvGrpSpPr>
      <p:grpSpPr>
        <a:xfrm>
          <a:off x="0" y="0"/>
          <a:ext cx="0" cy="0"/>
          <a:chOff x="0" y="0"/>
          <a:chExt cx="0" cy="0"/>
        </a:xfrm>
      </p:grpSpPr>
      <p:sp>
        <p:nvSpPr>
          <p:cNvPr id="234" name="Google Shape;234;g37e9b895be0_0_185"/>
          <p:cNvSpPr txBox="1">
            <a:spLocks noGrp="1"/>
          </p:cNvSpPr>
          <p:nvPr>
            <p:ph type="sldNum" idx="12"/>
          </p:nvPr>
        </p:nvSpPr>
        <p:spPr>
          <a:xfrm>
            <a:off x="8247150" y="4672475"/>
            <a:ext cx="256800" cy="1830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2">
  <p:cSld name="CUSTOM_5_1_1">
    <p:spTree>
      <p:nvGrpSpPr>
        <p:cNvPr id="1" name="Shape 235"/>
        <p:cNvGrpSpPr/>
        <p:nvPr/>
      </p:nvGrpSpPr>
      <p:grpSpPr>
        <a:xfrm>
          <a:off x="0" y="0"/>
          <a:ext cx="0" cy="0"/>
          <a:chOff x="0" y="0"/>
          <a:chExt cx="0" cy="0"/>
        </a:xfrm>
      </p:grpSpPr>
      <p:sp>
        <p:nvSpPr>
          <p:cNvPr id="236" name="Google Shape;236;g37e9b895be0_0_187"/>
          <p:cNvSpPr txBox="1">
            <a:spLocks noGrp="1"/>
          </p:cNvSpPr>
          <p:nvPr>
            <p:ph type="sldNum" idx="12"/>
          </p:nvPr>
        </p:nvSpPr>
        <p:spPr>
          <a:xfrm>
            <a:off x="8247150" y="4672475"/>
            <a:ext cx="256800" cy="1830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3">
  <p:cSld name="CUSTOM_5_1_2">
    <p:spTree>
      <p:nvGrpSpPr>
        <p:cNvPr id="1" name="Shape 237"/>
        <p:cNvGrpSpPr/>
        <p:nvPr/>
      </p:nvGrpSpPr>
      <p:grpSpPr>
        <a:xfrm>
          <a:off x="0" y="0"/>
          <a:ext cx="0" cy="0"/>
          <a:chOff x="0" y="0"/>
          <a:chExt cx="0" cy="0"/>
        </a:xfrm>
      </p:grpSpPr>
      <p:sp>
        <p:nvSpPr>
          <p:cNvPr id="238" name="Google Shape;238;g37e9b895be0_0_189"/>
          <p:cNvSpPr txBox="1">
            <a:spLocks noGrp="1"/>
          </p:cNvSpPr>
          <p:nvPr>
            <p:ph type="sldNum" idx="12"/>
          </p:nvPr>
        </p:nvSpPr>
        <p:spPr>
          <a:xfrm>
            <a:off x="8247150" y="4672475"/>
            <a:ext cx="2568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cSld name="TITLE_5">
    <p:spTree>
      <p:nvGrpSpPr>
        <p:cNvPr id="1" name="Shape 22"/>
        <p:cNvGrpSpPr/>
        <p:nvPr/>
      </p:nvGrpSpPr>
      <p:grpSpPr>
        <a:xfrm>
          <a:off x="0" y="0"/>
          <a:ext cx="0" cy="0"/>
          <a:chOff x="0" y="0"/>
          <a:chExt cx="0" cy="0"/>
        </a:xfrm>
      </p:grpSpPr>
      <p:sp>
        <p:nvSpPr>
          <p:cNvPr id="23" name="Google Shape;23;g3656c4e0be7_0_4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 name="Google Shape;24;g3656c4e0be7_0_4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5" name="Google Shape;25;g3656c4e0be7_0_4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240"/>
        <p:cNvGrpSpPr/>
        <p:nvPr/>
      </p:nvGrpSpPr>
      <p:grpSpPr>
        <a:xfrm>
          <a:off x="0" y="0"/>
          <a:ext cx="0" cy="0"/>
          <a:chOff x="0" y="0"/>
          <a:chExt cx="0" cy="0"/>
        </a:xfrm>
      </p:grpSpPr>
      <p:pic>
        <p:nvPicPr>
          <p:cNvPr id="241" name="Google Shape;241;g37e9b895be0_0_192"/>
          <p:cNvPicPr preferRelativeResize="0"/>
          <p:nvPr/>
        </p:nvPicPr>
        <p:blipFill rotWithShape="1">
          <a:blip r:embed="rId2">
            <a:alphaModFix/>
          </a:blip>
          <a:srcRect t="36752" b="36179"/>
          <a:stretch/>
        </p:blipFill>
        <p:spPr>
          <a:xfrm>
            <a:off x="2516160" y="4523951"/>
            <a:ext cx="4171925" cy="635151"/>
          </a:xfrm>
          <a:prstGeom prst="rect">
            <a:avLst/>
          </a:prstGeom>
          <a:noFill/>
          <a:ln>
            <a:noFill/>
          </a:ln>
        </p:spPr>
      </p:pic>
      <p:pic>
        <p:nvPicPr>
          <p:cNvPr id="242" name="Google Shape;242;g37e9b895be0_0_192"/>
          <p:cNvPicPr preferRelativeResize="0"/>
          <p:nvPr/>
        </p:nvPicPr>
        <p:blipFill rotWithShape="1">
          <a:blip r:embed="rId3">
            <a:alphaModFix/>
          </a:blip>
          <a:srcRect b="85153"/>
          <a:stretch/>
        </p:blipFill>
        <p:spPr>
          <a:xfrm>
            <a:off x="0" y="0"/>
            <a:ext cx="9144000" cy="549350"/>
          </a:xfrm>
          <a:prstGeom prst="rect">
            <a:avLst/>
          </a:prstGeom>
          <a:noFill/>
          <a:ln>
            <a:noFill/>
          </a:ln>
        </p:spPr>
      </p:pic>
      <p:sp>
        <p:nvSpPr>
          <p:cNvPr id="243" name="Google Shape;243;g37e9b895be0_0_192"/>
          <p:cNvSpPr/>
          <p:nvPr/>
        </p:nvSpPr>
        <p:spPr>
          <a:xfrm>
            <a:off x="-100" y="75150"/>
            <a:ext cx="9144000" cy="2430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37e9b895be0_0_192"/>
          <p:cNvSpPr/>
          <p:nvPr/>
        </p:nvSpPr>
        <p:spPr>
          <a:xfrm>
            <a:off x="0" y="1343775"/>
            <a:ext cx="9144000" cy="25704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 name="Google Shape;245;g37e9b895be0_0_192"/>
          <p:cNvPicPr preferRelativeResize="0"/>
          <p:nvPr/>
        </p:nvPicPr>
        <p:blipFill rotWithShape="1">
          <a:blip r:embed="rId4">
            <a:alphaModFix/>
          </a:blip>
          <a:srcRect t="89762" b="1906"/>
          <a:stretch/>
        </p:blipFill>
        <p:spPr>
          <a:xfrm>
            <a:off x="0" y="4734425"/>
            <a:ext cx="9144000" cy="428401"/>
          </a:xfrm>
          <a:prstGeom prst="rect">
            <a:avLst/>
          </a:prstGeom>
          <a:noFill/>
          <a:ln>
            <a:noFill/>
          </a:ln>
        </p:spPr>
      </p:pic>
      <p:sp>
        <p:nvSpPr>
          <p:cNvPr id="246" name="Google Shape;246;g37e9b895be0_0_192"/>
          <p:cNvSpPr txBox="1">
            <a:spLocks noGrp="1"/>
          </p:cNvSpPr>
          <p:nvPr>
            <p:ph type="title"/>
          </p:nvPr>
        </p:nvSpPr>
        <p:spPr>
          <a:xfrm>
            <a:off x="769500" y="2183150"/>
            <a:ext cx="7371000" cy="475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Font typeface="Avenir"/>
              <a:buNone/>
              <a:defRPr sz="1600" b="1">
                <a:solidFill>
                  <a:schemeClr val="lt1"/>
                </a:solidFill>
                <a:latin typeface="Avenir"/>
                <a:ea typeface="Avenir"/>
                <a:cs typeface="Avenir"/>
                <a:sym typeface="Avenir"/>
              </a:defRPr>
            </a:lvl1pPr>
            <a:lvl2pPr lvl="1" algn="l">
              <a:lnSpc>
                <a:spcPct val="100000"/>
              </a:lnSpc>
              <a:spcBef>
                <a:spcPts val="0"/>
              </a:spcBef>
              <a:spcAft>
                <a:spcPts val="0"/>
              </a:spcAft>
              <a:buSzPts val="2800"/>
              <a:buFont typeface="Avenir"/>
              <a:buNone/>
              <a:defRPr>
                <a:latin typeface="Avenir"/>
                <a:ea typeface="Avenir"/>
                <a:cs typeface="Avenir"/>
                <a:sym typeface="Avenir"/>
              </a:defRPr>
            </a:lvl2pPr>
            <a:lvl3pPr lvl="2" algn="l">
              <a:lnSpc>
                <a:spcPct val="100000"/>
              </a:lnSpc>
              <a:spcBef>
                <a:spcPts val="0"/>
              </a:spcBef>
              <a:spcAft>
                <a:spcPts val="0"/>
              </a:spcAft>
              <a:buSzPts val="2800"/>
              <a:buFont typeface="Avenir"/>
              <a:buNone/>
              <a:defRPr>
                <a:latin typeface="Avenir"/>
                <a:ea typeface="Avenir"/>
                <a:cs typeface="Avenir"/>
                <a:sym typeface="Avenir"/>
              </a:defRPr>
            </a:lvl3pPr>
            <a:lvl4pPr lvl="3" algn="l">
              <a:lnSpc>
                <a:spcPct val="100000"/>
              </a:lnSpc>
              <a:spcBef>
                <a:spcPts val="0"/>
              </a:spcBef>
              <a:spcAft>
                <a:spcPts val="0"/>
              </a:spcAft>
              <a:buSzPts val="2800"/>
              <a:buFont typeface="Avenir"/>
              <a:buNone/>
              <a:defRPr>
                <a:latin typeface="Avenir"/>
                <a:ea typeface="Avenir"/>
                <a:cs typeface="Avenir"/>
                <a:sym typeface="Avenir"/>
              </a:defRPr>
            </a:lvl4pPr>
            <a:lvl5pPr lvl="4" algn="l">
              <a:lnSpc>
                <a:spcPct val="100000"/>
              </a:lnSpc>
              <a:spcBef>
                <a:spcPts val="0"/>
              </a:spcBef>
              <a:spcAft>
                <a:spcPts val="0"/>
              </a:spcAft>
              <a:buSzPts val="2800"/>
              <a:buFont typeface="Avenir"/>
              <a:buNone/>
              <a:defRPr>
                <a:latin typeface="Avenir"/>
                <a:ea typeface="Avenir"/>
                <a:cs typeface="Avenir"/>
                <a:sym typeface="Avenir"/>
              </a:defRPr>
            </a:lvl5pPr>
            <a:lvl6pPr lvl="5" algn="l">
              <a:lnSpc>
                <a:spcPct val="100000"/>
              </a:lnSpc>
              <a:spcBef>
                <a:spcPts val="0"/>
              </a:spcBef>
              <a:spcAft>
                <a:spcPts val="0"/>
              </a:spcAft>
              <a:buSzPts val="2800"/>
              <a:buFont typeface="Avenir"/>
              <a:buNone/>
              <a:defRPr>
                <a:latin typeface="Avenir"/>
                <a:ea typeface="Avenir"/>
                <a:cs typeface="Avenir"/>
                <a:sym typeface="Avenir"/>
              </a:defRPr>
            </a:lvl6pPr>
            <a:lvl7pPr lvl="6" algn="l">
              <a:lnSpc>
                <a:spcPct val="100000"/>
              </a:lnSpc>
              <a:spcBef>
                <a:spcPts val="0"/>
              </a:spcBef>
              <a:spcAft>
                <a:spcPts val="0"/>
              </a:spcAft>
              <a:buSzPts val="2800"/>
              <a:buFont typeface="Avenir"/>
              <a:buNone/>
              <a:defRPr>
                <a:latin typeface="Avenir"/>
                <a:ea typeface="Avenir"/>
                <a:cs typeface="Avenir"/>
                <a:sym typeface="Avenir"/>
              </a:defRPr>
            </a:lvl7pPr>
            <a:lvl8pPr lvl="7" algn="l">
              <a:lnSpc>
                <a:spcPct val="100000"/>
              </a:lnSpc>
              <a:spcBef>
                <a:spcPts val="0"/>
              </a:spcBef>
              <a:spcAft>
                <a:spcPts val="0"/>
              </a:spcAft>
              <a:buSzPts val="2800"/>
              <a:buFont typeface="Avenir"/>
              <a:buNone/>
              <a:defRPr>
                <a:latin typeface="Avenir"/>
                <a:ea typeface="Avenir"/>
                <a:cs typeface="Avenir"/>
                <a:sym typeface="Avenir"/>
              </a:defRPr>
            </a:lvl8pPr>
            <a:lvl9pPr lvl="8" algn="l">
              <a:lnSpc>
                <a:spcPct val="100000"/>
              </a:lnSpc>
              <a:spcBef>
                <a:spcPts val="0"/>
              </a:spcBef>
              <a:spcAft>
                <a:spcPts val="0"/>
              </a:spcAft>
              <a:buSzPts val="2800"/>
              <a:buFont typeface="Avenir"/>
              <a:buNone/>
              <a:defRPr>
                <a:latin typeface="Avenir"/>
                <a:ea typeface="Avenir"/>
                <a:cs typeface="Avenir"/>
                <a:sym typeface="Avenir"/>
              </a:defRPr>
            </a:lvl9pPr>
          </a:lstStyle>
          <a:p>
            <a:endParaRPr/>
          </a:p>
        </p:txBody>
      </p:sp>
      <p:sp>
        <p:nvSpPr>
          <p:cNvPr id="247" name="Google Shape;247;g37e9b895be0_0_192"/>
          <p:cNvSpPr txBox="1">
            <a:spLocks noGrp="1"/>
          </p:cNvSpPr>
          <p:nvPr>
            <p:ph type="title" idx="2"/>
          </p:nvPr>
        </p:nvSpPr>
        <p:spPr>
          <a:xfrm>
            <a:off x="162925" y="104950"/>
            <a:ext cx="8813400" cy="2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900"/>
              <a:buFont typeface="Avenir"/>
              <a:buNone/>
              <a:defRPr sz="900">
                <a:solidFill>
                  <a:schemeClr val="lt1"/>
                </a:solidFill>
                <a:latin typeface="Avenir"/>
                <a:ea typeface="Avenir"/>
                <a:cs typeface="Avenir"/>
                <a:sym typeface="Avenir"/>
              </a:defRPr>
            </a:lvl1pPr>
            <a:lvl2pPr lvl="1" algn="l">
              <a:lnSpc>
                <a:spcPct val="100000"/>
              </a:lnSpc>
              <a:spcBef>
                <a:spcPts val="0"/>
              </a:spcBef>
              <a:spcAft>
                <a:spcPts val="0"/>
              </a:spcAft>
              <a:buSzPts val="1600"/>
              <a:buFont typeface="Avenir"/>
              <a:buNone/>
              <a:defRPr sz="1600">
                <a:latin typeface="Avenir"/>
                <a:ea typeface="Avenir"/>
                <a:cs typeface="Avenir"/>
                <a:sym typeface="Avenir"/>
              </a:defRPr>
            </a:lvl2pPr>
            <a:lvl3pPr lvl="2" algn="l">
              <a:lnSpc>
                <a:spcPct val="100000"/>
              </a:lnSpc>
              <a:spcBef>
                <a:spcPts val="0"/>
              </a:spcBef>
              <a:spcAft>
                <a:spcPts val="0"/>
              </a:spcAft>
              <a:buSzPts val="1600"/>
              <a:buFont typeface="Avenir"/>
              <a:buNone/>
              <a:defRPr sz="1600">
                <a:latin typeface="Avenir"/>
                <a:ea typeface="Avenir"/>
                <a:cs typeface="Avenir"/>
                <a:sym typeface="Avenir"/>
              </a:defRPr>
            </a:lvl3pPr>
            <a:lvl4pPr lvl="3" algn="l">
              <a:lnSpc>
                <a:spcPct val="100000"/>
              </a:lnSpc>
              <a:spcBef>
                <a:spcPts val="0"/>
              </a:spcBef>
              <a:spcAft>
                <a:spcPts val="0"/>
              </a:spcAft>
              <a:buSzPts val="1600"/>
              <a:buFont typeface="Avenir"/>
              <a:buNone/>
              <a:defRPr sz="1600">
                <a:latin typeface="Avenir"/>
                <a:ea typeface="Avenir"/>
                <a:cs typeface="Avenir"/>
                <a:sym typeface="Avenir"/>
              </a:defRPr>
            </a:lvl4pPr>
            <a:lvl5pPr lvl="4" algn="l">
              <a:lnSpc>
                <a:spcPct val="100000"/>
              </a:lnSpc>
              <a:spcBef>
                <a:spcPts val="0"/>
              </a:spcBef>
              <a:spcAft>
                <a:spcPts val="0"/>
              </a:spcAft>
              <a:buSzPts val="1600"/>
              <a:buFont typeface="Avenir"/>
              <a:buNone/>
              <a:defRPr sz="1600">
                <a:latin typeface="Avenir"/>
                <a:ea typeface="Avenir"/>
                <a:cs typeface="Avenir"/>
                <a:sym typeface="Avenir"/>
              </a:defRPr>
            </a:lvl5pPr>
            <a:lvl6pPr lvl="5" algn="l">
              <a:lnSpc>
                <a:spcPct val="100000"/>
              </a:lnSpc>
              <a:spcBef>
                <a:spcPts val="0"/>
              </a:spcBef>
              <a:spcAft>
                <a:spcPts val="0"/>
              </a:spcAft>
              <a:buSzPts val="1600"/>
              <a:buFont typeface="Avenir"/>
              <a:buNone/>
              <a:defRPr sz="1600">
                <a:latin typeface="Avenir"/>
                <a:ea typeface="Avenir"/>
                <a:cs typeface="Avenir"/>
                <a:sym typeface="Avenir"/>
              </a:defRPr>
            </a:lvl6pPr>
            <a:lvl7pPr lvl="6" algn="l">
              <a:lnSpc>
                <a:spcPct val="100000"/>
              </a:lnSpc>
              <a:spcBef>
                <a:spcPts val="0"/>
              </a:spcBef>
              <a:spcAft>
                <a:spcPts val="0"/>
              </a:spcAft>
              <a:buSzPts val="1600"/>
              <a:buFont typeface="Avenir"/>
              <a:buNone/>
              <a:defRPr sz="1600">
                <a:latin typeface="Avenir"/>
                <a:ea typeface="Avenir"/>
                <a:cs typeface="Avenir"/>
                <a:sym typeface="Avenir"/>
              </a:defRPr>
            </a:lvl7pPr>
            <a:lvl8pPr lvl="7" algn="l">
              <a:lnSpc>
                <a:spcPct val="100000"/>
              </a:lnSpc>
              <a:spcBef>
                <a:spcPts val="0"/>
              </a:spcBef>
              <a:spcAft>
                <a:spcPts val="0"/>
              </a:spcAft>
              <a:buSzPts val="1600"/>
              <a:buFont typeface="Avenir"/>
              <a:buNone/>
              <a:defRPr sz="1600">
                <a:latin typeface="Avenir"/>
                <a:ea typeface="Avenir"/>
                <a:cs typeface="Avenir"/>
                <a:sym typeface="Avenir"/>
              </a:defRPr>
            </a:lvl8pPr>
            <a:lvl9pPr lvl="8" algn="l">
              <a:lnSpc>
                <a:spcPct val="100000"/>
              </a:lnSpc>
              <a:spcBef>
                <a:spcPts val="0"/>
              </a:spcBef>
              <a:spcAft>
                <a:spcPts val="0"/>
              </a:spcAft>
              <a:buSzPts val="1600"/>
              <a:buFont typeface="Avenir"/>
              <a:buNone/>
              <a:defRPr sz="1600">
                <a:latin typeface="Avenir"/>
                <a:ea typeface="Avenir"/>
                <a:cs typeface="Avenir"/>
                <a:sym typeface="Aveni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ody text - Logos and Project">
  <p:cSld name="TITLE_AND_BODY_1">
    <p:spTree>
      <p:nvGrpSpPr>
        <p:cNvPr id="1" name="Shape 248"/>
        <p:cNvGrpSpPr/>
        <p:nvPr/>
      </p:nvGrpSpPr>
      <p:grpSpPr>
        <a:xfrm>
          <a:off x="0" y="0"/>
          <a:ext cx="0" cy="0"/>
          <a:chOff x="0" y="0"/>
          <a:chExt cx="0" cy="0"/>
        </a:xfrm>
      </p:grpSpPr>
      <p:pic>
        <p:nvPicPr>
          <p:cNvPr id="249" name="Google Shape;249;g37e9b895be0_0_200"/>
          <p:cNvPicPr preferRelativeResize="0"/>
          <p:nvPr/>
        </p:nvPicPr>
        <p:blipFill rotWithShape="1">
          <a:blip r:embed="rId2">
            <a:alphaModFix/>
          </a:blip>
          <a:srcRect b="85153"/>
          <a:stretch/>
        </p:blipFill>
        <p:spPr>
          <a:xfrm>
            <a:off x="0" y="4635875"/>
            <a:ext cx="9144000" cy="507624"/>
          </a:xfrm>
          <a:prstGeom prst="rect">
            <a:avLst/>
          </a:prstGeom>
          <a:noFill/>
          <a:ln>
            <a:noFill/>
          </a:ln>
        </p:spPr>
      </p:pic>
      <p:sp>
        <p:nvSpPr>
          <p:cNvPr id="250" name="Google Shape;250;g37e9b895be0_0_200"/>
          <p:cNvSpPr/>
          <p:nvPr/>
        </p:nvSpPr>
        <p:spPr>
          <a:xfrm>
            <a:off x="0" y="4649338"/>
            <a:ext cx="9144000" cy="768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37e9b895be0_0_200"/>
          <p:cNvSpPr txBox="1">
            <a:spLocks noGrp="1"/>
          </p:cNvSpPr>
          <p:nvPr>
            <p:ph type="body" idx="1"/>
          </p:nvPr>
        </p:nvSpPr>
        <p:spPr>
          <a:xfrm>
            <a:off x="405000" y="3847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
        <p:nvSpPr>
          <p:cNvPr id="252" name="Google Shape;252;g37e9b895be0_0_200"/>
          <p:cNvSpPr/>
          <p:nvPr/>
        </p:nvSpPr>
        <p:spPr>
          <a:xfrm>
            <a:off x="0" y="75150"/>
            <a:ext cx="9144000" cy="243000"/>
          </a:xfrm>
          <a:prstGeom prst="rect">
            <a:avLst/>
          </a:prstGeom>
          <a:solidFill>
            <a:srgbClr val="0580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37e9b895be0_0_200"/>
          <p:cNvSpPr txBox="1">
            <a:spLocks noGrp="1"/>
          </p:cNvSpPr>
          <p:nvPr>
            <p:ph type="title"/>
          </p:nvPr>
        </p:nvSpPr>
        <p:spPr>
          <a:xfrm>
            <a:off x="7447925" y="1051475"/>
            <a:ext cx="1397400" cy="2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900"/>
              <a:buFont typeface="Avenir"/>
              <a:buNone/>
              <a:defRPr sz="900">
                <a:solidFill>
                  <a:schemeClr val="lt1"/>
                </a:solidFill>
                <a:latin typeface="Avenir"/>
                <a:ea typeface="Avenir"/>
                <a:cs typeface="Avenir"/>
                <a:sym typeface="Avenir"/>
              </a:defRPr>
            </a:lvl1pPr>
            <a:lvl2pPr lvl="1" algn="l">
              <a:lnSpc>
                <a:spcPct val="100000"/>
              </a:lnSpc>
              <a:spcBef>
                <a:spcPts val="0"/>
              </a:spcBef>
              <a:spcAft>
                <a:spcPts val="0"/>
              </a:spcAft>
              <a:buSzPts val="1600"/>
              <a:buFont typeface="Avenir"/>
              <a:buNone/>
              <a:defRPr sz="1600">
                <a:latin typeface="Avenir"/>
                <a:ea typeface="Avenir"/>
                <a:cs typeface="Avenir"/>
                <a:sym typeface="Avenir"/>
              </a:defRPr>
            </a:lvl2pPr>
            <a:lvl3pPr lvl="2" algn="l">
              <a:lnSpc>
                <a:spcPct val="100000"/>
              </a:lnSpc>
              <a:spcBef>
                <a:spcPts val="0"/>
              </a:spcBef>
              <a:spcAft>
                <a:spcPts val="0"/>
              </a:spcAft>
              <a:buSzPts val="1600"/>
              <a:buFont typeface="Avenir"/>
              <a:buNone/>
              <a:defRPr sz="1600">
                <a:latin typeface="Avenir"/>
                <a:ea typeface="Avenir"/>
                <a:cs typeface="Avenir"/>
                <a:sym typeface="Avenir"/>
              </a:defRPr>
            </a:lvl3pPr>
            <a:lvl4pPr lvl="3" algn="l">
              <a:lnSpc>
                <a:spcPct val="100000"/>
              </a:lnSpc>
              <a:spcBef>
                <a:spcPts val="0"/>
              </a:spcBef>
              <a:spcAft>
                <a:spcPts val="0"/>
              </a:spcAft>
              <a:buSzPts val="1600"/>
              <a:buFont typeface="Avenir"/>
              <a:buNone/>
              <a:defRPr sz="1600">
                <a:latin typeface="Avenir"/>
                <a:ea typeface="Avenir"/>
                <a:cs typeface="Avenir"/>
                <a:sym typeface="Avenir"/>
              </a:defRPr>
            </a:lvl4pPr>
            <a:lvl5pPr lvl="4" algn="l">
              <a:lnSpc>
                <a:spcPct val="100000"/>
              </a:lnSpc>
              <a:spcBef>
                <a:spcPts val="0"/>
              </a:spcBef>
              <a:spcAft>
                <a:spcPts val="0"/>
              </a:spcAft>
              <a:buSzPts val="1600"/>
              <a:buFont typeface="Avenir"/>
              <a:buNone/>
              <a:defRPr sz="1600">
                <a:latin typeface="Avenir"/>
                <a:ea typeface="Avenir"/>
                <a:cs typeface="Avenir"/>
                <a:sym typeface="Avenir"/>
              </a:defRPr>
            </a:lvl5pPr>
            <a:lvl6pPr lvl="5" algn="l">
              <a:lnSpc>
                <a:spcPct val="100000"/>
              </a:lnSpc>
              <a:spcBef>
                <a:spcPts val="0"/>
              </a:spcBef>
              <a:spcAft>
                <a:spcPts val="0"/>
              </a:spcAft>
              <a:buSzPts val="1600"/>
              <a:buFont typeface="Avenir"/>
              <a:buNone/>
              <a:defRPr sz="1600">
                <a:latin typeface="Avenir"/>
                <a:ea typeface="Avenir"/>
                <a:cs typeface="Avenir"/>
                <a:sym typeface="Avenir"/>
              </a:defRPr>
            </a:lvl6pPr>
            <a:lvl7pPr lvl="6" algn="l">
              <a:lnSpc>
                <a:spcPct val="100000"/>
              </a:lnSpc>
              <a:spcBef>
                <a:spcPts val="0"/>
              </a:spcBef>
              <a:spcAft>
                <a:spcPts val="0"/>
              </a:spcAft>
              <a:buSzPts val="1600"/>
              <a:buFont typeface="Avenir"/>
              <a:buNone/>
              <a:defRPr sz="1600">
                <a:latin typeface="Avenir"/>
                <a:ea typeface="Avenir"/>
                <a:cs typeface="Avenir"/>
                <a:sym typeface="Avenir"/>
              </a:defRPr>
            </a:lvl7pPr>
            <a:lvl8pPr lvl="7" algn="l">
              <a:lnSpc>
                <a:spcPct val="100000"/>
              </a:lnSpc>
              <a:spcBef>
                <a:spcPts val="0"/>
              </a:spcBef>
              <a:spcAft>
                <a:spcPts val="0"/>
              </a:spcAft>
              <a:buSzPts val="1600"/>
              <a:buFont typeface="Avenir"/>
              <a:buNone/>
              <a:defRPr sz="1600">
                <a:latin typeface="Avenir"/>
                <a:ea typeface="Avenir"/>
                <a:cs typeface="Avenir"/>
                <a:sym typeface="Avenir"/>
              </a:defRPr>
            </a:lvl8pPr>
            <a:lvl9pPr lvl="8" algn="l">
              <a:lnSpc>
                <a:spcPct val="100000"/>
              </a:lnSpc>
              <a:spcBef>
                <a:spcPts val="0"/>
              </a:spcBef>
              <a:spcAft>
                <a:spcPts val="0"/>
              </a:spcAft>
              <a:buSzPts val="1600"/>
              <a:buFont typeface="Avenir"/>
              <a:buNone/>
              <a:defRPr sz="1600">
                <a:latin typeface="Avenir"/>
                <a:ea typeface="Avenir"/>
                <a:cs typeface="Avenir"/>
                <a:sym typeface="Avenir"/>
              </a:defRPr>
            </a:lvl9pPr>
          </a:lstStyle>
          <a:p>
            <a:endParaRPr/>
          </a:p>
        </p:txBody>
      </p:sp>
      <p:pic>
        <p:nvPicPr>
          <p:cNvPr id="254" name="Google Shape;254;g37e9b895be0_0_200"/>
          <p:cNvPicPr preferRelativeResize="0"/>
          <p:nvPr/>
        </p:nvPicPr>
        <p:blipFill rotWithShape="1">
          <a:blip r:embed="rId3">
            <a:alphaModFix/>
          </a:blip>
          <a:srcRect t="36750" b="36756"/>
          <a:stretch/>
        </p:blipFill>
        <p:spPr>
          <a:xfrm>
            <a:off x="5900772" y="4688400"/>
            <a:ext cx="3172075" cy="472700"/>
          </a:xfrm>
          <a:prstGeom prst="rect">
            <a:avLst/>
          </a:prstGeom>
          <a:noFill/>
          <a:ln>
            <a:noFill/>
          </a:ln>
        </p:spPr>
      </p:pic>
      <p:sp>
        <p:nvSpPr>
          <p:cNvPr id="255" name="Google Shape;255;g37e9b895be0_0_200"/>
          <p:cNvSpPr txBox="1"/>
          <p:nvPr/>
        </p:nvSpPr>
        <p:spPr>
          <a:xfrm>
            <a:off x="4876" y="4792543"/>
            <a:ext cx="6025500" cy="16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s-419" sz="700" b="1" i="1" u="none" strike="noStrike" cap="none">
                <a:solidFill>
                  <a:srgbClr val="0B5394"/>
                </a:solidFill>
                <a:latin typeface="Arial"/>
                <a:ea typeface="Arial"/>
                <a:cs typeface="Arial"/>
                <a:sym typeface="Arial"/>
              </a:rPr>
              <a:t>PROCARIBE+</a:t>
            </a:r>
            <a:r>
              <a:rPr lang="es-419" sz="700" b="0" i="1" u="none" strike="noStrike" cap="none">
                <a:solidFill>
                  <a:srgbClr val="0B5394"/>
                </a:solidFill>
                <a:latin typeface="Arial"/>
                <a:ea typeface="Arial"/>
                <a:cs typeface="Arial"/>
                <a:sym typeface="Arial"/>
              </a:rPr>
              <a:t> Inception Workshop &amp; 1st Steering Committee Meeting ● Cartagena, Colombia ● 19-21 February 2024</a:t>
            </a:r>
            <a:endParaRPr sz="700" b="0" i="1" u="none" strike="noStrike" cap="none">
              <a:solidFill>
                <a:srgbClr val="0B5394"/>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ody Text - Project Name 2">
  <p:cSld name="TITLE_AND_TWO_COLUMNS_1">
    <p:spTree>
      <p:nvGrpSpPr>
        <p:cNvPr id="1" name="Shape 256"/>
        <p:cNvGrpSpPr/>
        <p:nvPr/>
      </p:nvGrpSpPr>
      <p:grpSpPr>
        <a:xfrm>
          <a:off x="0" y="0"/>
          <a:ext cx="0" cy="0"/>
          <a:chOff x="0" y="0"/>
          <a:chExt cx="0" cy="0"/>
        </a:xfrm>
      </p:grpSpPr>
      <p:sp>
        <p:nvSpPr>
          <p:cNvPr id="257" name="Google Shape;257;g37e9b895be0_0_2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258" name="Google Shape;258;g37e9b895be0_0_208"/>
          <p:cNvPicPr preferRelativeResize="0"/>
          <p:nvPr/>
        </p:nvPicPr>
        <p:blipFill rotWithShape="1">
          <a:blip r:embed="rId2">
            <a:alphaModFix/>
          </a:blip>
          <a:srcRect b="85153"/>
          <a:stretch/>
        </p:blipFill>
        <p:spPr>
          <a:xfrm>
            <a:off x="0" y="0"/>
            <a:ext cx="9144000" cy="475300"/>
          </a:xfrm>
          <a:prstGeom prst="rect">
            <a:avLst/>
          </a:prstGeom>
          <a:noFill/>
          <a:ln>
            <a:noFill/>
          </a:ln>
        </p:spPr>
      </p:pic>
      <p:pic>
        <p:nvPicPr>
          <p:cNvPr id="259" name="Google Shape;259;g37e9b895be0_0_208"/>
          <p:cNvPicPr preferRelativeResize="0"/>
          <p:nvPr/>
        </p:nvPicPr>
        <p:blipFill rotWithShape="1">
          <a:blip r:embed="rId3">
            <a:alphaModFix/>
          </a:blip>
          <a:srcRect l="11187" t="10629" r="14179" b="76574"/>
          <a:stretch/>
        </p:blipFill>
        <p:spPr>
          <a:xfrm>
            <a:off x="151875" y="74028"/>
            <a:ext cx="2816026" cy="271574"/>
          </a:xfrm>
          <a:prstGeom prst="rect">
            <a:avLst/>
          </a:prstGeom>
          <a:noFill/>
          <a:ln>
            <a:noFill/>
          </a:ln>
        </p:spPr>
      </p:pic>
      <p:pic>
        <p:nvPicPr>
          <p:cNvPr id="260" name="Google Shape;260;g37e9b895be0_0_208"/>
          <p:cNvPicPr preferRelativeResize="0"/>
          <p:nvPr/>
        </p:nvPicPr>
        <p:blipFill rotWithShape="1">
          <a:blip r:embed="rId4">
            <a:alphaModFix/>
          </a:blip>
          <a:srcRect t="14325" b="79009"/>
          <a:stretch/>
        </p:blipFill>
        <p:spPr>
          <a:xfrm>
            <a:off x="0" y="256225"/>
            <a:ext cx="9144000" cy="342776"/>
          </a:xfrm>
          <a:prstGeom prst="rect">
            <a:avLst/>
          </a:prstGeom>
          <a:noFill/>
          <a:ln>
            <a:noFill/>
          </a:ln>
        </p:spPr>
      </p:pic>
      <p:sp>
        <p:nvSpPr>
          <p:cNvPr id="261" name="Google Shape;261;g37e9b895be0_0_208"/>
          <p:cNvSpPr txBox="1">
            <a:spLocks noGrp="1"/>
          </p:cNvSpPr>
          <p:nvPr>
            <p:ph type="body" idx="1"/>
          </p:nvPr>
        </p:nvSpPr>
        <p:spPr>
          <a:xfrm>
            <a:off x="405600" y="11542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ody Text - Project name 2">
  <p:cSld name="CUSTOM_6_2">
    <p:spTree>
      <p:nvGrpSpPr>
        <p:cNvPr id="1" name="Shape 262"/>
        <p:cNvGrpSpPr/>
        <p:nvPr/>
      </p:nvGrpSpPr>
      <p:grpSpPr>
        <a:xfrm>
          <a:off x="0" y="0"/>
          <a:ext cx="0" cy="0"/>
          <a:chOff x="0" y="0"/>
          <a:chExt cx="0" cy="0"/>
        </a:xfrm>
      </p:grpSpPr>
      <p:pic>
        <p:nvPicPr>
          <p:cNvPr id="263" name="Google Shape;263;g37e9b895be0_0_214"/>
          <p:cNvPicPr preferRelativeResize="0"/>
          <p:nvPr/>
        </p:nvPicPr>
        <p:blipFill rotWithShape="1">
          <a:blip r:embed="rId2">
            <a:alphaModFix/>
          </a:blip>
          <a:srcRect b="85153"/>
          <a:stretch/>
        </p:blipFill>
        <p:spPr>
          <a:xfrm>
            <a:off x="0" y="4455000"/>
            <a:ext cx="9144000" cy="688500"/>
          </a:xfrm>
          <a:prstGeom prst="rect">
            <a:avLst/>
          </a:prstGeom>
          <a:noFill/>
          <a:ln>
            <a:noFill/>
          </a:ln>
        </p:spPr>
      </p:pic>
      <p:sp>
        <p:nvSpPr>
          <p:cNvPr id="264" name="Google Shape;264;g37e9b895be0_0_214"/>
          <p:cNvSpPr/>
          <p:nvPr/>
        </p:nvSpPr>
        <p:spPr>
          <a:xfrm>
            <a:off x="0" y="4378200"/>
            <a:ext cx="9144000" cy="768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 name="Google Shape;265;g37e9b895be0_0_214"/>
          <p:cNvPicPr preferRelativeResize="0"/>
          <p:nvPr/>
        </p:nvPicPr>
        <p:blipFill rotWithShape="1">
          <a:blip r:embed="rId3">
            <a:alphaModFix/>
          </a:blip>
          <a:srcRect l="11187" t="10629" r="14179" b="76574"/>
          <a:stretch/>
        </p:blipFill>
        <p:spPr>
          <a:xfrm>
            <a:off x="6156000" y="4663462"/>
            <a:ext cx="2816026" cy="271574"/>
          </a:xfrm>
          <a:prstGeom prst="rect">
            <a:avLst/>
          </a:prstGeom>
          <a:noFill/>
          <a:ln>
            <a:noFill/>
          </a:ln>
        </p:spPr>
      </p:pic>
      <p:sp>
        <p:nvSpPr>
          <p:cNvPr id="266" name="Google Shape;266;g37e9b895be0_0_214"/>
          <p:cNvSpPr txBox="1">
            <a:spLocks noGrp="1"/>
          </p:cNvSpPr>
          <p:nvPr>
            <p:ph type="body" idx="1"/>
          </p:nvPr>
        </p:nvSpPr>
        <p:spPr>
          <a:xfrm>
            <a:off x="405000" y="3847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losing Title - Thank you">
  <p:cSld name="TITLE_ONLY_1">
    <p:spTree>
      <p:nvGrpSpPr>
        <p:cNvPr id="1" name="Shape 267"/>
        <p:cNvGrpSpPr/>
        <p:nvPr/>
      </p:nvGrpSpPr>
      <p:grpSpPr>
        <a:xfrm>
          <a:off x="0" y="0"/>
          <a:ext cx="0" cy="0"/>
          <a:chOff x="0" y="0"/>
          <a:chExt cx="0" cy="0"/>
        </a:xfrm>
      </p:grpSpPr>
      <p:sp>
        <p:nvSpPr>
          <p:cNvPr id="268" name="Google Shape;268;g37e9b895be0_0_219"/>
          <p:cNvSpPr txBox="1">
            <a:spLocks noGrp="1"/>
          </p:cNvSpPr>
          <p:nvPr>
            <p:ph type="body" idx="1"/>
          </p:nvPr>
        </p:nvSpPr>
        <p:spPr>
          <a:xfrm>
            <a:off x="2227500" y="2176875"/>
            <a:ext cx="4698000" cy="1690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Font typeface="Lora"/>
              <a:buChar char="●"/>
              <a:defRPr>
                <a:solidFill>
                  <a:schemeClr val="lt1"/>
                </a:solidFill>
                <a:latin typeface="Lora"/>
                <a:ea typeface="Lora"/>
                <a:cs typeface="Lora"/>
                <a:sym typeface="Lora"/>
              </a:defRPr>
            </a:lvl1pPr>
            <a:lvl2pPr marL="914400" lvl="1"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2pPr>
            <a:lvl3pPr marL="1371600" lvl="2"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3pPr>
            <a:lvl4pPr marL="1828800" lvl="3"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4pPr>
            <a:lvl5pPr marL="2286000" lvl="4"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5pPr>
            <a:lvl6pPr marL="2743200" lvl="5"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6pPr>
            <a:lvl7pPr marL="3200400" lvl="6"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7pPr>
            <a:lvl8pPr marL="3657600" lvl="7"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8pPr>
            <a:lvl9pPr marL="4114800" lvl="8"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9pPr>
          </a:lstStyle>
          <a:p>
            <a:endParaRPr/>
          </a:p>
        </p:txBody>
      </p:sp>
      <p:pic>
        <p:nvPicPr>
          <p:cNvPr id="269" name="Google Shape;269;g37e9b895be0_0_219"/>
          <p:cNvPicPr preferRelativeResize="0"/>
          <p:nvPr/>
        </p:nvPicPr>
        <p:blipFill rotWithShape="1">
          <a:blip r:embed="rId2">
            <a:alphaModFix/>
          </a:blip>
          <a:srcRect l="-420" r="419" b="18672"/>
          <a:stretch/>
        </p:blipFill>
        <p:spPr>
          <a:xfrm>
            <a:off x="0" y="-32375"/>
            <a:ext cx="9144000" cy="4183275"/>
          </a:xfrm>
          <a:prstGeom prst="rect">
            <a:avLst/>
          </a:prstGeom>
          <a:noFill/>
          <a:ln>
            <a:noFill/>
          </a:ln>
        </p:spPr>
      </p:pic>
      <p:pic>
        <p:nvPicPr>
          <p:cNvPr id="270" name="Google Shape;270;g37e9b895be0_0_219"/>
          <p:cNvPicPr preferRelativeResize="0"/>
          <p:nvPr/>
        </p:nvPicPr>
        <p:blipFill rotWithShape="1">
          <a:blip r:embed="rId3">
            <a:alphaModFix/>
          </a:blip>
          <a:srcRect t="36752" b="36179"/>
          <a:stretch/>
        </p:blipFill>
        <p:spPr>
          <a:xfrm>
            <a:off x="1526150" y="4150900"/>
            <a:ext cx="6091699" cy="927426"/>
          </a:xfrm>
          <a:prstGeom prst="rect">
            <a:avLst/>
          </a:prstGeom>
          <a:noFill/>
          <a:ln>
            <a:noFill/>
          </a:ln>
        </p:spPr>
      </p:pic>
      <p:pic>
        <p:nvPicPr>
          <p:cNvPr id="271" name="Google Shape;271;g37e9b895be0_0_219"/>
          <p:cNvPicPr preferRelativeResize="0"/>
          <p:nvPr/>
        </p:nvPicPr>
        <p:blipFill rotWithShape="1">
          <a:blip r:embed="rId4">
            <a:alphaModFix/>
          </a:blip>
          <a:srcRect t="89762" b="1906"/>
          <a:stretch/>
        </p:blipFill>
        <p:spPr>
          <a:xfrm>
            <a:off x="0" y="4734425"/>
            <a:ext cx="9144000" cy="428401"/>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6"/>
        <p:cNvGrpSpPr/>
        <p:nvPr/>
      </p:nvGrpSpPr>
      <p:grpSpPr>
        <a:xfrm>
          <a:off x="0" y="0"/>
          <a:ext cx="0" cy="0"/>
          <a:chOff x="0" y="0"/>
          <a:chExt cx="0" cy="0"/>
        </a:xfrm>
      </p:grpSpPr>
      <p:sp>
        <p:nvSpPr>
          <p:cNvPr id="277" name="Google Shape;277;g38c98a55ea0_0_1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78" name="Google Shape;278;g38c98a55ea0_0_1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9" name="Google Shape;279;g38c98a55ea0_0_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0"/>
        <p:cNvGrpSpPr/>
        <p:nvPr/>
      </p:nvGrpSpPr>
      <p:grpSpPr>
        <a:xfrm>
          <a:off x="0" y="0"/>
          <a:ext cx="0" cy="0"/>
          <a:chOff x="0" y="0"/>
          <a:chExt cx="0" cy="0"/>
        </a:xfrm>
      </p:grpSpPr>
      <p:sp>
        <p:nvSpPr>
          <p:cNvPr id="281" name="Google Shape;281;g38c98a55ea0_0_1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2" name="Google Shape;282;g38c98a55ea0_0_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3"/>
        <p:cNvGrpSpPr/>
        <p:nvPr/>
      </p:nvGrpSpPr>
      <p:grpSpPr>
        <a:xfrm>
          <a:off x="0" y="0"/>
          <a:ext cx="0" cy="0"/>
          <a:chOff x="0" y="0"/>
          <a:chExt cx="0" cy="0"/>
        </a:xfrm>
      </p:grpSpPr>
      <p:sp>
        <p:nvSpPr>
          <p:cNvPr id="284" name="Google Shape;284;g38c98a55ea0_0_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5" name="Google Shape;285;g38c98a55ea0_0_1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86" name="Google Shape;286;g38c98a55ea0_0_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7"/>
        <p:cNvGrpSpPr/>
        <p:nvPr/>
      </p:nvGrpSpPr>
      <p:grpSpPr>
        <a:xfrm>
          <a:off x="0" y="0"/>
          <a:ext cx="0" cy="0"/>
          <a:chOff x="0" y="0"/>
          <a:chExt cx="0" cy="0"/>
        </a:xfrm>
      </p:grpSpPr>
      <p:sp>
        <p:nvSpPr>
          <p:cNvPr id="288" name="Google Shape;288;g38c98a55ea0_0_1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9" name="Google Shape;289;g38c98a55ea0_0_12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0" name="Google Shape;290;g38c98a55ea0_0_12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1" name="Google Shape;291;g38c98a55ea0_0_1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g38c98a55ea0_0_1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4" name="Google Shape;294;g38c98a55ea0_0_1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 name="Google Shape;2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5"/>
        <p:cNvGrpSpPr/>
        <p:nvPr/>
      </p:nvGrpSpPr>
      <p:grpSpPr>
        <a:xfrm>
          <a:off x="0" y="0"/>
          <a:ext cx="0" cy="0"/>
          <a:chOff x="0" y="0"/>
          <a:chExt cx="0" cy="0"/>
        </a:xfrm>
      </p:grpSpPr>
      <p:sp>
        <p:nvSpPr>
          <p:cNvPr id="296" name="Google Shape;296;g38c98a55ea0_0_1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7" name="Google Shape;297;g38c98a55ea0_0_1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8" name="Google Shape;298;g38c98a55ea0_0_1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sp>
        <p:nvSpPr>
          <p:cNvPr id="300" name="Google Shape;300;g38c98a55ea0_0_1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1" name="Google Shape;301;g38c98a55ea0_0_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2"/>
        <p:cNvGrpSpPr/>
        <p:nvPr/>
      </p:nvGrpSpPr>
      <p:grpSpPr>
        <a:xfrm>
          <a:off x="0" y="0"/>
          <a:ext cx="0" cy="0"/>
          <a:chOff x="0" y="0"/>
          <a:chExt cx="0" cy="0"/>
        </a:xfrm>
      </p:grpSpPr>
      <p:sp>
        <p:nvSpPr>
          <p:cNvPr id="303" name="Google Shape;303;g38c98a55ea0_0_13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38c98a55ea0_0_13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05" name="Google Shape;305;g38c98a55ea0_0_13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6" name="Google Shape;306;g38c98a55ea0_0_1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7" name="Google Shape;307;g38c98a55ea0_0_1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8"/>
        <p:cNvGrpSpPr/>
        <p:nvPr/>
      </p:nvGrpSpPr>
      <p:grpSpPr>
        <a:xfrm>
          <a:off x="0" y="0"/>
          <a:ext cx="0" cy="0"/>
          <a:chOff x="0" y="0"/>
          <a:chExt cx="0" cy="0"/>
        </a:xfrm>
      </p:grpSpPr>
      <p:sp>
        <p:nvSpPr>
          <p:cNvPr id="309" name="Google Shape;309;g38c98a55ea0_0_1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10" name="Google Shape;310;g38c98a55ea0_0_1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1"/>
        <p:cNvGrpSpPr/>
        <p:nvPr/>
      </p:nvGrpSpPr>
      <p:grpSpPr>
        <a:xfrm>
          <a:off x="0" y="0"/>
          <a:ext cx="0" cy="0"/>
          <a:chOff x="0" y="0"/>
          <a:chExt cx="0" cy="0"/>
        </a:xfrm>
      </p:grpSpPr>
      <p:sp>
        <p:nvSpPr>
          <p:cNvPr id="312" name="Google Shape;312;g38c98a55ea0_0_14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13" name="Google Shape;313;g38c98a55ea0_0_14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14" name="Google Shape;314;g38c98a55ea0_0_1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5"/>
        <p:cNvGrpSpPr/>
        <p:nvPr/>
      </p:nvGrpSpPr>
      <p:grpSpPr>
        <a:xfrm>
          <a:off x="0" y="0"/>
          <a:ext cx="0" cy="0"/>
          <a:chOff x="0" y="0"/>
          <a:chExt cx="0" cy="0"/>
        </a:xfrm>
      </p:grpSpPr>
      <p:sp>
        <p:nvSpPr>
          <p:cNvPr id="316" name="Google Shape;316;g38c98a55ea0_0_1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317"/>
        <p:cNvGrpSpPr/>
        <p:nvPr/>
      </p:nvGrpSpPr>
      <p:grpSpPr>
        <a:xfrm>
          <a:off x="0" y="0"/>
          <a:ext cx="0" cy="0"/>
          <a:chOff x="0" y="0"/>
          <a:chExt cx="0" cy="0"/>
        </a:xfrm>
      </p:grpSpPr>
      <p:pic>
        <p:nvPicPr>
          <p:cNvPr id="318" name="Google Shape;318;g38c98a55ea0_0_154"/>
          <p:cNvPicPr preferRelativeResize="0"/>
          <p:nvPr/>
        </p:nvPicPr>
        <p:blipFill rotWithShape="1">
          <a:blip r:embed="rId2">
            <a:alphaModFix/>
          </a:blip>
          <a:srcRect t="36751" b="36180"/>
          <a:stretch/>
        </p:blipFill>
        <p:spPr>
          <a:xfrm>
            <a:off x="2516160" y="4523951"/>
            <a:ext cx="4171925" cy="635151"/>
          </a:xfrm>
          <a:prstGeom prst="rect">
            <a:avLst/>
          </a:prstGeom>
          <a:noFill/>
          <a:ln>
            <a:noFill/>
          </a:ln>
        </p:spPr>
      </p:pic>
      <p:pic>
        <p:nvPicPr>
          <p:cNvPr id="319" name="Google Shape;319;g38c98a55ea0_0_154"/>
          <p:cNvPicPr preferRelativeResize="0"/>
          <p:nvPr/>
        </p:nvPicPr>
        <p:blipFill rotWithShape="1">
          <a:blip r:embed="rId3">
            <a:alphaModFix/>
          </a:blip>
          <a:srcRect b="85153"/>
          <a:stretch/>
        </p:blipFill>
        <p:spPr>
          <a:xfrm>
            <a:off x="0" y="0"/>
            <a:ext cx="9144000" cy="549350"/>
          </a:xfrm>
          <a:prstGeom prst="rect">
            <a:avLst/>
          </a:prstGeom>
          <a:noFill/>
          <a:ln>
            <a:noFill/>
          </a:ln>
        </p:spPr>
      </p:pic>
      <p:sp>
        <p:nvSpPr>
          <p:cNvPr id="320" name="Google Shape;320;g38c98a55ea0_0_154"/>
          <p:cNvSpPr/>
          <p:nvPr/>
        </p:nvSpPr>
        <p:spPr>
          <a:xfrm>
            <a:off x="-100" y="75150"/>
            <a:ext cx="9144000" cy="2430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38c98a55ea0_0_154"/>
          <p:cNvSpPr/>
          <p:nvPr/>
        </p:nvSpPr>
        <p:spPr>
          <a:xfrm>
            <a:off x="0" y="1343775"/>
            <a:ext cx="9144000" cy="25704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g38c98a55ea0_0_154"/>
          <p:cNvPicPr preferRelativeResize="0"/>
          <p:nvPr/>
        </p:nvPicPr>
        <p:blipFill rotWithShape="1">
          <a:blip r:embed="rId4">
            <a:alphaModFix/>
          </a:blip>
          <a:srcRect t="89762" b="1905"/>
          <a:stretch/>
        </p:blipFill>
        <p:spPr>
          <a:xfrm>
            <a:off x="0" y="4734425"/>
            <a:ext cx="9144000" cy="428401"/>
          </a:xfrm>
          <a:prstGeom prst="rect">
            <a:avLst/>
          </a:prstGeom>
          <a:noFill/>
          <a:ln>
            <a:noFill/>
          </a:ln>
        </p:spPr>
      </p:pic>
      <p:sp>
        <p:nvSpPr>
          <p:cNvPr id="323" name="Google Shape;323;g38c98a55ea0_0_154"/>
          <p:cNvSpPr txBox="1">
            <a:spLocks noGrp="1"/>
          </p:cNvSpPr>
          <p:nvPr>
            <p:ph type="title"/>
          </p:nvPr>
        </p:nvSpPr>
        <p:spPr>
          <a:xfrm>
            <a:off x="769500" y="2183150"/>
            <a:ext cx="7371000" cy="475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Font typeface="Avenir"/>
              <a:buNone/>
              <a:defRPr sz="1600" b="1">
                <a:solidFill>
                  <a:schemeClr val="lt1"/>
                </a:solidFill>
                <a:latin typeface="Avenir"/>
                <a:ea typeface="Avenir"/>
                <a:cs typeface="Avenir"/>
                <a:sym typeface="Avenir"/>
              </a:defRPr>
            </a:lvl1pPr>
            <a:lvl2pPr lvl="1" algn="l">
              <a:lnSpc>
                <a:spcPct val="100000"/>
              </a:lnSpc>
              <a:spcBef>
                <a:spcPts val="0"/>
              </a:spcBef>
              <a:spcAft>
                <a:spcPts val="0"/>
              </a:spcAft>
              <a:buSzPts val="2800"/>
              <a:buFont typeface="Avenir"/>
              <a:buNone/>
              <a:defRPr>
                <a:latin typeface="Avenir"/>
                <a:ea typeface="Avenir"/>
                <a:cs typeface="Avenir"/>
                <a:sym typeface="Avenir"/>
              </a:defRPr>
            </a:lvl2pPr>
            <a:lvl3pPr lvl="2" algn="l">
              <a:lnSpc>
                <a:spcPct val="100000"/>
              </a:lnSpc>
              <a:spcBef>
                <a:spcPts val="0"/>
              </a:spcBef>
              <a:spcAft>
                <a:spcPts val="0"/>
              </a:spcAft>
              <a:buSzPts val="2800"/>
              <a:buFont typeface="Avenir"/>
              <a:buNone/>
              <a:defRPr>
                <a:latin typeface="Avenir"/>
                <a:ea typeface="Avenir"/>
                <a:cs typeface="Avenir"/>
                <a:sym typeface="Avenir"/>
              </a:defRPr>
            </a:lvl3pPr>
            <a:lvl4pPr lvl="3" algn="l">
              <a:lnSpc>
                <a:spcPct val="100000"/>
              </a:lnSpc>
              <a:spcBef>
                <a:spcPts val="0"/>
              </a:spcBef>
              <a:spcAft>
                <a:spcPts val="0"/>
              </a:spcAft>
              <a:buSzPts val="2800"/>
              <a:buFont typeface="Avenir"/>
              <a:buNone/>
              <a:defRPr>
                <a:latin typeface="Avenir"/>
                <a:ea typeface="Avenir"/>
                <a:cs typeface="Avenir"/>
                <a:sym typeface="Avenir"/>
              </a:defRPr>
            </a:lvl4pPr>
            <a:lvl5pPr lvl="4" algn="l">
              <a:lnSpc>
                <a:spcPct val="100000"/>
              </a:lnSpc>
              <a:spcBef>
                <a:spcPts val="0"/>
              </a:spcBef>
              <a:spcAft>
                <a:spcPts val="0"/>
              </a:spcAft>
              <a:buSzPts val="2800"/>
              <a:buFont typeface="Avenir"/>
              <a:buNone/>
              <a:defRPr>
                <a:latin typeface="Avenir"/>
                <a:ea typeface="Avenir"/>
                <a:cs typeface="Avenir"/>
                <a:sym typeface="Avenir"/>
              </a:defRPr>
            </a:lvl5pPr>
            <a:lvl6pPr lvl="5" algn="l">
              <a:lnSpc>
                <a:spcPct val="100000"/>
              </a:lnSpc>
              <a:spcBef>
                <a:spcPts val="0"/>
              </a:spcBef>
              <a:spcAft>
                <a:spcPts val="0"/>
              </a:spcAft>
              <a:buSzPts val="2800"/>
              <a:buFont typeface="Avenir"/>
              <a:buNone/>
              <a:defRPr>
                <a:latin typeface="Avenir"/>
                <a:ea typeface="Avenir"/>
                <a:cs typeface="Avenir"/>
                <a:sym typeface="Avenir"/>
              </a:defRPr>
            </a:lvl6pPr>
            <a:lvl7pPr lvl="6" algn="l">
              <a:lnSpc>
                <a:spcPct val="100000"/>
              </a:lnSpc>
              <a:spcBef>
                <a:spcPts val="0"/>
              </a:spcBef>
              <a:spcAft>
                <a:spcPts val="0"/>
              </a:spcAft>
              <a:buSzPts val="2800"/>
              <a:buFont typeface="Avenir"/>
              <a:buNone/>
              <a:defRPr>
                <a:latin typeface="Avenir"/>
                <a:ea typeface="Avenir"/>
                <a:cs typeface="Avenir"/>
                <a:sym typeface="Avenir"/>
              </a:defRPr>
            </a:lvl7pPr>
            <a:lvl8pPr lvl="7" algn="l">
              <a:lnSpc>
                <a:spcPct val="100000"/>
              </a:lnSpc>
              <a:spcBef>
                <a:spcPts val="0"/>
              </a:spcBef>
              <a:spcAft>
                <a:spcPts val="0"/>
              </a:spcAft>
              <a:buSzPts val="2800"/>
              <a:buFont typeface="Avenir"/>
              <a:buNone/>
              <a:defRPr>
                <a:latin typeface="Avenir"/>
                <a:ea typeface="Avenir"/>
                <a:cs typeface="Avenir"/>
                <a:sym typeface="Avenir"/>
              </a:defRPr>
            </a:lvl8pPr>
            <a:lvl9pPr lvl="8" algn="l">
              <a:lnSpc>
                <a:spcPct val="100000"/>
              </a:lnSpc>
              <a:spcBef>
                <a:spcPts val="0"/>
              </a:spcBef>
              <a:spcAft>
                <a:spcPts val="0"/>
              </a:spcAft>
              <a:buSzPts val="2800"/>
              <a:buFont typeface="Avenir"/>
              <a:buNone/>
              <a:defRPr>
                <a:latin typeface="Avenir"/>
                <a:ea typeface="Avenir"/>
                <a:cs typeface="Avenir"/>
                <a:sym typeface="Avenir"/>
              </a:defRPr>
            </a:lvl9pPr>
          </a:lstStyle>
          <a:p>
            <a:endParaRPr/>
          </a:p>
        </p:txBody>
      </p:sp>
      <p:sp>
        <p:nvSpPr>
          <p:cNvPr id="324" name="Google Shape;324;g38c98a55ea0_0_154"/>
          <p:cNvSpPr txBox="1">
            <a:spLocks noGrp="1"/>
          </p:cNvSpPr>
          <p:nvPr>
            <p:ph type="title" idx="2"/>
          </p:nvPr>
        </p:nvSpPr>
        <p:spPr>
          <a:xfrm>
            <a:off x="162925" y="104950"/>
            <a:ext cx="8813400" cy="2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900"/>
              <a:buFont typeface="Avenir"/>
              <a:buNone/>
              <a:defRPr sz="900">
                <a:solidFill>
                  <a:schemeClr val="lt1"/>
                </a:solidFill>
                <a:latin typeface="Avenir"/>
                <a:ea typeface="Avenir"/>
                <a:cs typeface="Avenir"/>
                <a:sym typeface="Avenir"/>
              </a:defRPr>
            </a:lvl1pPr>
            <a:lvl2pPr lvl="1" algn="l">
              <a:lnSpc>
                <a:spcPct val="100000"/>
              </a:lnSpc>
              <a:spcBef>
                <a:spcPts val="0"/>
              </a:spcBef>
              <a:spcAft>
                <a:spcPts val="0"/>
              </a:spcAft>
              <a:buSzPts val="1600"/>
              <a:buFont typeface="Avenir"/>
              <a:buNone/>
              <a:defRPr sz="1600">
                <a:latin typeface="Avenir"/>
                <a:ea typeface="Avenir"/>
                <a:cs typeface="Avenir"/>
                <a:sym typeface="Avenir"/>
              </a:defRPr>
            </a:lvl2pPr>
            <a:lvl3pPr lvl="2" algn="l">
              <a:lnSpc>
                <a:spcPct val="100000"/>
              </a:lnSpc>
              <a:spcBef>
                <a:spcPts val="0"/>
              </a:spcBef>
              <a:spcAft>
                <a:spcPts val="0"/>
              </a:spcAft>
              <a:buSzPts val="1600"/>
              <a:buFont typeface="Avenir"/>
              <a:buNone/>
              <a:defRPr sz="1600">
                <a:latin typeface="Avenir"/>
                <a:ea typeface="Avenir"/>
                <a:cs typeface="Avenir"/>
                <a:sym typeface="Avenir"/>
              </a:defRPr>
            </a:lvl3pPr>
            <a:lvl4pPr lvl="3" algn="l">
              <a:lnSpc>
                <a:spcPct val="100000"/>
              </a:lnSpc>
              <a:spcBef>
                <a:spcPts val="0"/>
              </a:spcBef>
              <a:spcAft>
                <a:spcPts val="0"/>
              </a:spcAft>
              <a:buSzPts val="1600"/>
              <a:buFont typeface="Avenir"/>
              <a:buNone/>
              <a:defRPr sz="1600">
                <a:latin typeface="Avenir"/>
                <a:ea typeface="Avenir"/>
                <a:cs typeface="Avenir"/>
                <a:sym typeface="Avenir"/>
              </a:defRPr>
            </a:lvl4pPr>
            <a:lvl5pPr lvl="4" algn="l">
              <a:lnSpc>
                <a:spcPct val="100000"/>
              </a:lnSpc>
              <a:spcBef>
                <a:spcPts val="0"/>
              </a:spcBef>
              <a:spcAft>
                <a:spcPts val="0"/>
              </a:spcAft>
              <a:buSzPts val="1600"/>
              <a:buFont typeface="Avenir"/>
              <a:buNone/>
              <a:defRPr sz="1600">
                <a:latin typeface="Avenir"/>
                <a:ea typeface="Avenir"/>
                <a:cs typeface="Avenir"/>
                <a:sym typeface="Avenir"/>
              </a:defRPr>
            </a:lvl5pPr>
            <a:lvl6pPr lvl="5" algn="l">
              <a:lnSpc>
                <a:spcPct val="100000"/>
              </a:lnSpc>
              <a:spcBef>
                <a:spcPts val="0"/>
              </a:spcBef>
              <a:spcAft>
                <a:spcPts val="0"/>
              </a:spcAft>
              <a:buSzPts val="1600"/>
              <a:buFont typeface="Avenir"/>
              <a:buNone/>
              <a:defRPr sz="1600">
                <a:latin typeface="Avenir"/>
                <a:ea typeface="Avenir"/>
                <a:cs typeface="Avenir"/>
                <a:sym typeface="Avenir"/>
              </a:defRPr>
            </a:lvl6pPr>
            <a:lvl7pPr lvl="6" algn="l">
              <a:lnSpc>
                <a:spcPct val="100000"/>
              </a:lnSpc>
              <a:spcBef>
                <a:spcPts val="0"/>
              </a:spcBef>
              <a:spcAft>
                <a:spcPts val="0"/>
              </a:spcAft>
              <a:buSzPts val="1600"/>
              <a:buFont typeface="Avenir"/>
              <a:buNone/>
              <a:defRPr sz="1600">
                <a:latin typeface="Avenir"/>
                <a:ea typeface="Avenir"/>
                <a:cs typeface="Avenir"/>
                <a:sym typeface="Avenir"/>
              </a:defRPr>
            </a:lvl7pPr>
            <a:lvl8pPr lvl="7" algn="l">
              <a:lnSpc>
                <a:spcPct val="100000"/>
              </a:lnSpc>
              <a:spcBef>
                <a:spcPts val="0"/>
              </a:spcBef>
              <a:spcAft>
                <a:spcPts val="0"/>
              </a:spcAft>
              <a:buSzPts val="1600"/>
              <a:buFont typeface="Avenir"/>
              <a:buNone/>
              <a:defRPr sz="1600">
                <a:latin typeface="Avenir"/>
                <a:ea typeface="Avenir"/>
                <a:cs typeface="Avenir"/>
                <a:sym typeface="Avenir"/>
              </a:defRPr>
            </a:lvl8pPr>
            <a:lvl9pPr lvl="8" algn="l">
              <a:lnSpc>
                <a:spcPct val="100000"/>
              </a:lnSpc>
              <a:spcBef>
                <a:spcPts val="0"/>
              </a:spcBef>
              <a:spcAft>
                <a:spcPts val="0"/>
              </a:spcAft>
              <a:buSzPts val="1600"/>
              <a:buFont typeface="Avenir"/>
              <a:buNone/>
              <a:defRPr sz="1600">
                <a:latin typeface="Avenir"/>
                <a:ea typeface="Avenir"/>
                <a:cs typeface="Avenir"/>
                <a:sym typeface="Aveni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ody text - Logos and Project">
  <p:cSld name="TITLE_AND_BODY_1">
    <p:spTree>
      <p:nvGrpSpPr>
        <p:cNvPr id="1" name="Shape 325"/>
        <p:cNvGrpSpPr/>
        <p:nvPr/>
      </p:nvGrpSpPr>
      <p:grpSpPr>
        <a:xfrm>
          <a:off x="0" y="0"/>
          <a:ext cx="0" cy="0"/>
          <a:chOff x="0" y="0"/>
          <a:chExt cx="0" cy="0"/>
        </a:xfrm>
      </p:grpSpPr>
      <p:pic>
        <p:nvPicPr>
          <p:cNvPr id="326" name="Google Shape;326;g38c98a55ea0_0_162"/>
          <p:cNvPicPr preferRelativeResize="0"/>
          <p:nvPr/>
        </p:nvPicPr>
        <p:blipFill rotWithShape="1">
          <a:blip r:embed="rId2">
            <a:alphaModFix/>
          </a:blip>
          <a:srcRect b="85153"/>
          <a:stretch/>
        </p:blipFill>
        <p:spPr>
          <a:xfrm>
            <a:off x="0" y="4635875"/>
            <a:ext cx="9144000" cy="507624"/>
          </a:xfrm>
          <a:prstGeom prst="rect">
            <a:avLst/>
          </a:prstGeom>
          <a:noFill/>
          <a:ln>
            <a:noFill/>
          </a:ln>
        </p:spPr>
      </p:pic>
      <p:sp>
        <p:nvSpPr>
          <p:cNvPr id="327" name="Google Shape;327;g38c98a55ea0_0_162"/>
          <p:cNvSpPr/>
          <p:nvPr/>
        </p:nvSpPr>
        <p:spPr>
          <a:xfrm>
            <a:off x="0" y="4649338"/>
            <a:ext cx="9144000" cy="768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g38c98a55ea0_0_162"/>
          <p:cNvSpPr txBox="1">
            <a:spLocks noGrp="1"/>
          </p:cNvSpPr>
          <p:nvPr>
            <p:ph type="body" idx="1"/>
          </p:nvPr>
        </p:nvSpPr>
        <p:spPr>
          <a:xfrm>
            <a:off x="405000" y="3847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
        <p:nvSpPr>
          <p:cNvPr id="329" name="Google Shape;329;g38c98a55ea0_0_162"/>
          <p:cNvSpPr/>
          <p:nvPr/>
        </p:nvSpPr>
        <p:spPr>
          <a:xfrm>
            <a:off x="0" y="75150"/>
            <a:ext cx="9144000" cy="243000"/>
          </a:xfrm>
          <a:prstGeom prst="rect">
            <a:avLst/>
          </a:prstGeom>
          <a:solidFill>
            <a:srgbClr val="0580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38c98a55ea0_0_162"/>
          <p:cNvSpPr txBox="1">
            <a:spLocks noGrp="1"/>
          </p:cNvSpPr>
          <p:nvPr>
            <p:ph type="title"/>
          </p:nvPr>
        </p:nvSpPr>
        <p:spPr>
          <a:xfrm>
            <a:off x="7447925" y="1051475"/>
            <a:ext cx="1397400" cy="2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900"/>
              <a:buFont typeface="Avenir"/>
              <a:buNone/>
              <a:defRPr sz="900">
                <a:solidFill>
                  <a:schemeClr val="lt1"/>
                </a:solidFill>
                <a:latin typeface="Avenir"/>
                <a:ea typeface="Avenir"/>
                <a:cs typeface="Avenir"/>
                <a:sym typeface="Avenir"/>
              </a:defRPr>
            </a:lvl1pPr>
            <a:lvl2pPr lvl="1" algn="l">
              <a:lnSpc>
                <a:spcPct val="100000"/>
              </a:lnSpc>
              <a:spcBef>
                <a:spcPts val="0"/>
              </a:spcBef>
              <a:spcAft>
                <a:spcPts val="0"/>
              </a:spcAft>
              <a:buSzPts val="1600"/>
              <a:buFont typeface="Avenir"/>
              <a:buNone/>
              <a:defRPr sz="1600">
                <a:latin typeface="Avenir"/>
                <a:ea typeface="Avenir"/>
                <a:cs typeface="Avenir"/>
                <a:sym typeface="Avenir"/>
              </a:defRPr>
            </a:lvl2pPr>
            <a:lvl3pPr lvl="2" algn="l">
              <a:lnSpc>
                <a:spcPct val="100000"/>
              </a:lnSpc>
              <a:spcBef>
                <a:spcPts val="0"/>
              </a:spcBef>
              <a:spcAft>
                <a:spcPts val="0"/>
              </a:spcAft>
              <a:buSzPts val="1600"/>
              <a:buFont typeface="Avenir"/>
              <a:buNone/>
              <a:defRPr sz="1600">
                <a:latin typeface="Avenir"/>
                <a:ea typeface="Avenir"/>
                <a:cs typeface="Avenir"/>
                <a:sym typeface="Avenir"/>
              </a:defRPr>
            </a:lvl3pPr>
            <a:lvl4pPr lvl="3" algn="l">
              <a:lnSpc>
                <a:spcPct val="100000"/>
              </a:lnSpc>
              <a:spcBef>
                <a:spcPts val="0"/>
              </a:spcBef>
              <a:spcAft>
                <a:spcPts val="0"/>
              </a:spcAft>
              <a:buSzPts val="1600"/>
              <a:buFont typeface="Avenir"/>
              <a:buNone/>
              <a:defRPr sz="1600">
                <a:latin typeface="Avenir"/>
                <a:ea typeface="Avenir"/>
                <a:cs typeface="Avenir"/>
                <a:sym typeface="Avenir"/>
              </a:defRPr>
            </a:lvl4pPr>
            <a:lvl5pPr lvl="4" algn="l">
              <a:lnSpc>
                <a:spcPct val="100000"/>
              </a:lnSpc>
              <a:spcBef>
                <a:spcPts val="0"/>
              </a:spcBef>
              <a:spcAft>
                <a:spcPts val="0"/>
              </a:spcAft>
              <a:buSzPts val="1600"/>
              <a:buFont typeface="Avenir"/>
              <a:buNone/>
              <a:defRPr sz="1600">
                <a:latin typeface="Avenir"/>
                <a:ea typeface="Avenir"/>
                <a:cs typeface="Avenir"/>
                <a:sym typeface="Avenir"/>
              </a:defRPr>
            </a:lvl5pPr>
            <a:lvl6pPr lvl="5" algn="l">
              <a:lnSpc>
                <a:spcPct val="100000"/>
              </a:lnSpc>
              <a:spcBef>
                <a:spcPts val="0"/>
              </a:spcBef>
              <a:spcAft>
                <a:spcPts val="0"/>
              </a:spcAft>
              <a:buSzPts val="1600"/>
              <a:buFont typeface="Avenir"/>
              <a:buNone/>
              <a:defRPr sz="1600">
                <a:latin typeface="Avenir"/>
                <a:ea typeface="Avenir"/>
                <a:cs typeface="Avenir"/>
                <a:sym typeface="Avenir"/>
              </a:defRPr>
            </a:lvl6pPr>
            <a:lvl7pPr lvl="6" algn="l">
              <a:lnSpc>
                <a:spcPct val="100000"/>
              </a:lnSpc>
              <a:spcBef>
                <a:spcPts val="0"/>
              </a:spcBef>
              <a:spcAft>
                <a:spcPts val="0"/>
              </a:spcAft>
              <a:buSzPts val="1600"/>
              <a:buFont typeface="Avenir"/>
              <a:buNone/>
              <a:defRPr sz="1600">
                <a:latin typeface="Avenir"/>
                <a:ea typeface="Avenir"/>
                <a:cs typeface="Avenir"/>
                <a:sym typeface="Avenir"/>
              </a:defRPr>
            </a:lvl7pPr>
            <a:lvl8pPr lvl="7" algn="l">
              <a:lnSpc>
                <a:spcPct val="100000"/>
              </a:lnSpc>
              <a:spcBef>
                <a:spcPts val="0"/>
              </a:spcBef>
              <a:spcAft>
                <a:spcPts val="0"/>
              </a:spcAft>
              <a:buSzPts val="1600"/>
              <a:buFont typeface="Avenir"/>
              <a:buNone/>
              <a:defRPr sz="1600">
                <a:latin typeface="Avenir"/>
                <a:ea typeface="Avenir"/>
                <a:cs typeface="Avenir"/>
                <a:sym typeface="Avenir"/>
              </a:defRPr>
            </a:lvl8pPr>
            <a:lvl9pPr lvl="8" algn="l">
              <a:lnSpc>
                <a:spcPct val="100000"/>
              </a:lnSpc>
              <a:spcBef>
                <a:spcPts val="0"/>
              </a:spcBef>
              <a:spcAft>
                <a:spcPts val="0"/>
              </a:spcAft>
              <a:buSzPts val="1600"/>
              <a:buFont typeface="Avenir"/>
              <a:buNone/>
              <a:defRPr sz="1600">
                <a:latin typeface="Avenir"/>
                <a:ea typeface="Avenir"/>
                <a:cs typeface="Avenir"/>
                <a:sym typeface="Avenir"/>
              </a:defRPr>
            </a:lvl9pPr>
          </a:lstStyle>
          <a:p>
            <a:endParaRPr/>
          </a:p>
        </p:txBody>
      </p:sp>
      <p:pic>
        <p:nvPicPr>
          <p:cNvPr id="331" name="Google Shape;331;g38c98a55ea0_0_162"/>
          <p:cNvPicPr preferRelativeResize="0"/>
          <p:nvPr/>
        </p:nvPicPr>
        <p:blipFill rotWithShape="1">
          <a:blip r:embed="rId3">
            <a:alphaModFix/>
          </a:blip>
          <a:srcRect t="36750" b="36755"/>
          <a:stretch/>
        </p:blipFill>
        <p:spPr>
          <a:xfrm>
            <a:off x="5900772" y="4688400"/>
            <a:ext cx="3172075" cy="472700"/>
          </a:xfrm>
          <a:prstGeom prst="rect">
            <a:avLst/>
          </a:prstGeom>
          <a:noFill/>
          <a:ln>
            <a:noFill/>
          </a:ln>
        </p:spPr>
      </p:pic>
      <p:sp>
        <p:nvSpPr>
          <p:cNvPr id="332" name="Google Shape;332;g38c98a55ea0_0_162"/>
          <p:cNvSpPr txBox="1"/>
          <p:nvPr/>
        </p:nvSpPr>
        <p:spPr>
          <a:xfrm>
            <a:off x="4876" y="4792543"/>
            <a:ext cx="6025500" cy="16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s-419" sz="700" b="1" i="1" u="none" strike="noStrike" cap="none">
                <a:solidFill>
                  <a:srgbClr val="0B5394"/>
                </a:solidFill>
                <a:latin typeface="Arial"/>
                <a:ea typeface="Arial"/>
                <a:cs typeface="Arial"/>
                <a:sym typeface="Arial"/>
              </a:rPr>
              <a:t>PROCARIBE+</a:t>
            </a:r>
            <a:r>
              <a:rPr lang="es-419" sz="700" b="0" i="1" u="none" strike="noStrike" cap="none">
                <a:solidFill>
                  <a:srgbClr val="0B5394"/>
                </a:solidFill>
                <a:latin typeface="Arial"/>
                <a:ea typeface="Arial"/>
                <a:cs typeface="Arial"/>
                <a:sym typeface="Arial"/>
              </a:rPr>
              <a:t> Inception Workshop &amp; 1st Steering Committee Meeting ● Cartagena, Colombia ● 19-21 February 2024</a:t>
            </a:r>
            <a:endParaRPr sz="700" b="0" i="1" u="none" strike="noStrike" cap="none">
              <a:solidFill>
                <a:srgbClr val="0B5394"/>
              </a:solidFill>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ody Text - Project Name 2">
  <p:cSld name="TITLE_AND_TWO_COLUMNS_1">
    <p:spTree>
      <p:nvGrpSpPr>
        <p:cNvPr id="1" name="Shape 333"/>
        <p:cNvGrpSpPr/>
        <p:nvPr/>
      </p:nvGrpSpPr>
      <p:grpSpPr>
        <a:xfrm>
          <a:off x="0" y="0"/>
          <a:ext cx="0" cy="0"/>
          <a:chOff x="0" y="0"/>
          <a:chExt cx="0" cy="0"/>
        </a:xfrm>
      </p:grpSpPr>
      <p:sp>
        <p:nvSpPr>
          <p:cNvPr id="334" name="Google Shape;334;g38c98a55ea0_0_1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pic>
        <p:nvPicPr>
          <p:cNvPr id="335" name="Google Shape;335;g38c98a55ea0_0_170"/>
          <p:cNvPicPr preferRelativeResize="0"/>
          <p:nvPr/>
        </p:nvPicPr>
        <p:blipFill rotWithShape="1">
          <a:blip r:embed="rId2">
            <a:alphaModFix/>
          </a:blip>
          <a:srcRect b="85153"/>
          <a:stretch/>
        </p:blipFill>
        <p:spPr>
          <a:xfrm>
            <a:off x="0" y="0"/>
            <a:ext cx="9144000" cy="475300"/>
          </a:xfrm>
          <a:prstGeom prst="rect">
            <a:avLst/>
          </a:prstGeom>
          <a:noFill/>
          <a:ln>
            <a:noFill/>
          </a:ln>
        </p:spPr>
      </p:pic>
      <p:pic>
        <p:nvPicPr>
          <p:cNvPr id="336" name="Google Shape;336;g38c98a55ea0_0_170"/>
          <p:cNvPicPr preferRelativeResize="0"/>
          <p:nvPr/>
        </p:nvPicPr>
        <p:blipFill rotWithShape="1">
          <a:blip r:embed="rId3">
            <a:alphaModFix/>
          </a:blip>
          <a:srcRect l="11187" t="10629" r="14180" b="76573"/>
          <a:stretch/>
        </p:blipFill>
        <p:spPr>
          <a:xfrm>
            <a:off x="151875" y="74028"/>
            <a:ext cx="2816026" cy="271574"/>
          </a:xfrm>
          <a:prstGeom prst="rect">
            <a:avLst/>
          </a:prstGeom>
          <a:noFill/>
          <a:ln>
            <a:noFill/>
          </a:ln>
        </p:spPr>
      </p:pic>
      <p:pic>
        <p:nvPicPr>
          <p:cNvPr id="337" name="Google Shape;337;g38c98a55ea0_0_170"/>
          <p:cNvPicPr preferRelativeResize="0"/>
          <p:nvPr/>
        </p:nvPicPr>
        <p:blipFill rotWithShape="1">
          <a:blip r:embed="rId4">
            <a:alphaModFix/>
          </a:blip>
          <a:srcRect t="14325" b="79008"/>
          <a:stretch/>
        </p:blipFill>
        <p:spPr>
          <a:xfrm>
            <a:off x="0" y="256225"/>
            <a:ext cx="9144000" cy="342776"/>
          </a:xfrm>
          <a:prstGeom prst="rect">
            <a:avLst/>
          </a:prstGeom>
          <a:noFill/>
          <a:ln>
            <a:noFill/>
          </a:ln>
        </p:spPr>
      </p:pic>
      <p:sp>
        <p:nvSpPr>
          <p:cNvPr id="338" name="Google Shape;338;g38c98a55ea0_0_170"/>
          <p:cNvSpPr txBox="1">
            <a:spLocks noGrp="1"/>
          </p:cNvSpPr>
          <p:nvPr>
            <p:ph type="body" idx="1"/>
          </p:nvPr>
        </p:nvSpPr>
        <p:spPr>
          <a:xfrm>
            <a:off x="405600" y="11542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ody Text - Project name 2">
  <p:cSld name="CUSTOM_6_2">
    <p:spTree>
      <p:nvGrpSpPr>
        <p:cNvPr id="1" name="Shape 339"/>
        <p:cNvGrpSpPr/>
        <p:nvPr/>
      </p:nvGrpSpPr>
      <p:grpSpPr>
        <a:xfrm>
          <a:off x="0" y="0"/>
          <a:ext cx="0" cy="0"/>
          <a:chOff x="0" y="0"/>
          <a:chExt cx="0" cy="0"/>
        </a:xfrm>
      </p:grpSpPr>
      <p:pic>
        <p:nvPicPr>
          <p:cNvPr id="340" name="Google Shape;340;g38c98a55ea0_0_176"/>
          <p:cNvPicPr preferRelativeResize="0"/>
          <p:nvPr/>
        </p:nvPicPr>
        <p:blipFill rotWithShape="1">
          <a:blip r:embed="rId2">
            <a:alphaModFix/>
          </a:blip>
          <a:srcRect b="85153"/>
          <a:stretch/>
        </p:blipFill>
        <p:spPr>
          <a:xfrm>
            <a:off x="0" y="4455000"/>
            <a:ext cx="9144000" cy="688500"/>
          </a:xfrm>
          <a:prstGeom prst="rect">
            <a:avLst/>
          </a:prstGeom>
          <a:noFill/>
          <a:ln>
            <a:noFill/>
          </a:ln>
        </p:spPr>
      </p:pic>
      <p:sp>
        <p:nvSpPr>
          <p:cNvPr id="341" name="Google Shape;341;g38c98a55ea0_0_176"/>
          <p:cNvSpPr/>
          <p:nvPr/>
        </p:nvSpPr>
        <p:spPr>
          <a:xfrm>
            <a:off x="0" y="4378200"/>
            <a:ext cx="9144000" cy="76800"/>
          </a:xfrm>
          <a:prstGeom prst="rect">
            <a:avLst/>
          </a:prstGeom>
          <a:solidFill>
            <a:srgbClr val="4975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2" name="Google Shape;342;g38c98a55ea0_0_176"/>
          <p:cNvPicPr preferRelativeResize="0"/>
          <p:nvPr/>
        </p:nvPicPr>
        <p:blipFill rotWithShape="1">
          <a:blip r:embed="rId3">
            <a:alphaModFix/>
          </a:blip>
          <a:srcRect l="11187" t="10629" r="14180" b="76573"/>
          <a:stretch/>
        </p:blipFill>
        <p:spPr>
          <a:xfrm>
            <a:off x="6156000" y="4663462"/>
            <a:ext cx="2816026" cy="271574"/>
          </a:xfrm>
          <a:prstGeom prst="rect">
            <a:avLst/>
          </a:prstGeom>
          <a:noFill/>
          <a:ln>
            <a:noFill/>
          </a:ln>
        </p:spPr>
      </p:pic>
      <p:sp>
        <p:nvSpPr>
          <p:cNvPr id="343" name="Google Shape;343;g38c98a55ea0_0_176"/>
          <p:cNvSpPr txBox="1">
            <a:spLocks noGrp="1"/>
          </p:cNvSpPr>
          <p:nvPr>
            <p:ph type="body" idx="1"/>
          </p:nvPr>
        </p:nvSpPr>
        <p:spPr>
          <a:xfrm>
            <a:off x="405000" y="384750"/>
            <a:ext cx="8332800" cy="1792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Lora"/>
              <a:buChar char="●"/>
              <a:defRPr>
                <a:latin typeface="Lora"/>
                <a:ea typeface="Lora"/>
                <a:cs typeface="Lora"/>
                <a:sym typeface="Lora"/>
              </a:defRPr>
            </a:lvl1pPr>
            <a:lvl2pPr marL="914400" lvl="1" indent="-317500" algn="l">
              <a:lnSpc>
                <a:spcPct val="115000"/>
              </a:lnSpc>
              <a:spcBef>
                <a:spcPts val="0"/>
              </a:spcBef>
              <a:spcAft>
                <a:spcPts val="0"/>
              </a:spcAft>
              <a:buSzPts val="1400"/>
              <a:buFont typeface="Lora"/>
              <a:buChar char="○"/>
              <a:defRPr>
                <a:latin typeface="Lora"/>
                <a:ea typeface="Lora"/>
                <a:cs typeface="Lora"/>
                <a:sym typeface="Lora"/>
              </a:defRPr>
            </a:lvl2pPr>
            <a:lvl3pPr marL="1371600" lvl="2" indent="-317500" algn="l">
              <a:lnSpc>
                <a:spcPct val="115000"/>
              </a:lnSpc>
              <a:spcBef>
                <a:spcPts val="0"/>
              </a:spcBef>
              <a:spcAft>
                <a:spcPts val="0"/>
              </a:spcAft>
              <a:buSzPts val="1400"/>
              <a:buFont typeface="Lora"/>
              <a:buChar char="■"/>
              <a:defRPr>
                <a:latin typeface="Lora"/>
                <a:ea typeface="Lora"/>
                <a:cs typeface="Lora"/>
                <a:sym typeface="Lora"/>
              </a:defRPr>
            </a:lvl3pPr>
            <a:lvl4pPr marL="1828800" lvl="3" indent="-317500" algn="l">
              <a:lnSpc>
                <a:spcPct val="115000"/>
              </a:lnSpc>
              <a:spcBef>
                <a:spcPts val="0"/>
              </a:spcBef>
              <a:spcAft>
                <a:spcPts val="0"/>
              </a:spcAft>
              <a:buSzPts val="1400"/>
              <a:buFont typeface="Lora"/>
              <a:buChar char="●"/>
              <a:defRPr>
                <a:latin typeface="Lora"/>
                <a:ea typeface="Lora"/>
                <a:cs typeface="Lora"/>
                <a:sym typeface="Lora"/>
              </a:defRPr>
            </a:lvl4pPr>
            <a:lvl5pPr marL="2286000" lvl="4" indent="-317500" algn="l">
              <a:lnSpc>
                <a:spcPct val="115000"/>
              </a:lnSpc>
              <a:spcBef>
                <a:spcPts val="0"/>
              </a:spcBef>
              <a:spcAft>
                <a:spcPts val="0"/>
              </a:spcAft>
              <a:buSzPts val="1400"/>
              <a:buFont typeface="Lora"/>
              <a:buChar char="○"/>
              <a:defRPr>
                <a:latin typeface="Lora"/>
                <a:ea typeface="Lora"/>
                <a:cs typeface="Lora"/>
                <a:sym typeface="Lora"/>
              </a:defRPr>
            </a:lvl5pPr>
            <a:lvl6pPr marL="2743200" lvl="5" indent="-317500" algn="l">
              <a:lnSpc>
                <a:spcPct val="115000"/>
              </a:lnSpc>
              <a:spcBef>
                <a:spcPts val="0"/>
              </a:spcBef>
              <a:spcAft>
                <a:spcPts val="0"/>
              </a:spcAft>
              <a:buSzPts val="1400"/>
              <a:buFont typeface="Lora"/>
              <a:buChar char="■"/>
              <a:defRPr>
                <a:latin typeface="Lora"/>
                <a:ea typeface="Lora"/>
                <a:cs typeface="Lora"/>
                <a:sym typeface="Lora"/>
              </a:defRPr>
            </a:lvl6pPr>
            <a:lvl7pPr marL="3200400" lvl="6" indent="-317500" algn="l">
              <a:lnSpc>
                <a:spcPct val="115000"/>
              </a:lnSpc>
              <a:spcBef>
                <a:spcPts val="0"/>
              </a:spcBef>
              <a:spcAft>
                <a:spcPts val="0"/>
              </a:spcAft>
              <a:buSzPts val="1400"/>
              <a:buFont typeface="Lora"/>
              <a:buChar char="●"/>
              <a:defRPr>
                <a:latin typeface="Lora"/>
                <a:ea typeface="Lora"/>
                <a:cs typeface="Lora"/>
                <a:sym typeface="Lora"/>
              </a:defRPr>
            </a:lvl7pPr>
            <a:lvl8pPr marL="3657600" lvl="7" indent="-317500" algn="l">
              <a:lnSpc>
                <a:spcPct val="115000"/>
              </a:lnSpc>
              <a:spcBef>
                <a:spcPts val="0"/>
              </a:spcBef>
              <a:spcAft>
                <a:spcPts val="0"/>
              </a:spcAft>
              <a:buSzPts val="1400"/>
              <a:buFont typeface="Lora"/>
              <a:buChar char="○"/>
              <a:defRPr>
                <a:latin typeface="Lora"/>
                <a:ea typeface="Lora"/>
                <a:cs typeface="Lora"/>
                <a:sym typeface="Lora"/>
              </a:defRPr>
            </a:lvl8pPr>
            <a:lvl9pPr marL="4114800" lvl="8" indent="-317500" algn="l">
              <a:lnSpc>
                <a:spcPct val="115000"/>
              </a:lnSpc>
              <a:spcBef>
                <a:spcPts val="0"/>
              </a:spcBef>
              <a:spcAft>
                <a:spcPts val="0"/>
              </a:spcAft>
              <a:buSzPts val="1400"/>
              <a:buFont typeface="Lora"/>
              <a:buChar char="■"/>
              <a:defRPr>
                <a:latin typeface="Lora"/>
                <a:ea typeface="Lora"/>
                <a:cs typeface="Lora"/>
                <a:sym typeface="Lor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losing Title - Thank you">
  <p:cSld name="TITLE_ONLY_1">
    <p:spTree>
      <p:nvGrpSpPr>
        <p:cNvPr id="1" name="Shape 344"/>
        <p:cNvGrpSpPr/>
        <p:nvPr/>
      </p:nvGrpSpPr>
      <p:grpSpPr>
        <a:xfrm>
          <a:off x="0" y="0"/>
          <a:ext cx="0" cy="0"/>
          <a:chOff x="0" y="0"/>
          <a:chExt cx="0" cy="0"/>
        </a:xfrm>
      </p:grpSpPr>
      <p:sp>
        <p:nvSpPr>
          <p:cNvPr id="345" name="Google Shape;345;g38c98a55ea0_0_181"/>
          <p:cNvSpPr txBox="1">
            <a:spLocks noGrp="1"/>
          </p:cNvSpPr>
          <p:nvPr>
            <p:ph type="body" idx="1"/>
          </p:nvPr>
        </p:nvSpPr>
        <p:spPr>
          <a:xfrm>
            <a:off x="2227500" y="2176875"/>
            <a:ext cx="4698000" cy="1690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Font typeface="Lora"/>
              <a:buChar char="●"/>
              <a:defRPr>
                <a:solidFill>
                  <a:schemeClr val="lt1"/>
                </a:solidFill>
                <a:latin typeface="Lora"/>
                <a:ea typeface="Lora"/>
                <a:cs typeface="Lora"/>
                <a:sym typeface="Lora"/>
              </a:defRPr>
            </a:lvl1pPr>
            <a:lvl2pPr marL="914400" lvl="1"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2pPr>
            <a:lvl3pPr marL="1371600" lvl="2"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3pPr>
            <a:lvl4pPr marL="1828800" lvl="3"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4pPr>
            <a:lvl5pPr marL="2286000" lvl="4"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5pPr>
            <a:lvl6pPr marL="2743200" lvl="5"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6pPr>
            <a:lvl7pPr marL="3200400" lvl="6"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7pPr>
            <a:lvl8pPr marL="3657600" lvl="7"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8pPr>
            <a:lvl9pPr marL="4114800" lvl="8" indent="-317500" algn="l">
              <a:lnSpc>
                <a:spcPct val="115000"/>
              </a:lnSpc>
              <a:spcBef>
                <a:spcPts val="0"/>
              </a:spcBef>
              <a:spcAft>
                <a:spcPts val="0"/>
              </a:spcAft>
              <a:buClr>
                <a:schemeClr val="lt1"/>
              </a:buClr>
              <a:buSzPts val="1400"/>
              <a:buFont typeface="Lora"/>
              <a:buChar char="■"/>
              <a:defRPr>
                <a:solidFill>
                  <a:schemeClr val="lt1"/>
                </a:solidFill>
                <a:latin typeface="Lora"/>
                <a:ea typeface="Lora"/>
                <a:cs typeface="Lora"/>
                <a:sym typeface="Lora"/>
              </a:defRPr>
            </a:lvl9pPr>
          </a:lstStyle>
          <a:p>
            <a:endParaRPr/>
          </a:p>
        </p:txBody>
      </p:sp>
      <p:pic>
        <p:nvPicPr>
          <p:cNvPr id="346" name="Google Shape;346;g38c98a55ea0_0_181"/>
          <p:cNvPicPr preferRelativeResize="0"/>
          <p:nvPr/>
        </p:nvPicPr>
        <p:blipFill rotWithShape="1">
          <a:blip r:embed="rId2">
            <a:alphaModFix/>
          </a:blip>
          <a:srcRect l="-420" r="419" b="18672"/>
          <a:stretch/>
        </p:blipFill>
        <p:spPr>
          <a:xfrm>
            <a:off x="0" y="-32375"/>
            <a:ext cx="9144000" cy="4183275"/>
          </a:xfrm>
          <a:prstGeom prst="rect">
            <a:avLst/>
          </a:prstGeom>
          <a:noFill/>
          <a:ln>
            <a:noFill/>
          </a:ln>
        </p:spPr>
      </p:pic>
      <p:pic>
        <p:nvPicPr>
          <p:cNvPr id="347" name="Google Shape;347;g38c98a55ea0_0_181"/>
          <p:cNvPicPr preferRelativeResize="0"/>
          <p:nvPr/>
        </p:nvPicPr>
        <p:blipFill rotWithShape="1">
          <a:blip r:embed="rId3">
            <a:alphaModFix/>
          </a:blip>
          <a:srcRect t="36751" b="36180"/>
          <a:stretch/>
        </p:blipFill>
        <p:spPr>
          <a:xfrm>
            <a:off x="1526150" y="4150900"/>
            <a:ext cx="6091699" cy="927426"/>
          </a:xfrm>
          <a:prstGeom prst="rect">
            <a:avLst/>
          </a:prstGeom>
          <a:noFill/>
          <a:ln>
            <a:noFill/>
          </a:ln>
        </p:spPr>
      </p:pic>
      <p:pic>
        <p:nvPicPr>
          <p:cNvPr id="348" name="Google Shape;348;g38c98a55ea0_0_181"/>
          <p:cNvPicPr preferRelativeResize="0"/>
          <p:nvPr/>
        </p:nvPicPr>
        <p:blipFill rotWithShape="1">
          <a:blip r:embed="rId4">
            <a:alphaModFix/>
          </a:blip>
          <a:srcRect t="89762" b="1905"/>
          <a:stretch/>
        </p:blipFill>
        <p:spPr>
          <a:xfrm>
            <a:off x="0" y="4734425"/>
            <a:ext cx="9144000" cy="428401"/>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9"/>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1">
  <p:cSld name="1_Title Slide">
    <p:spTree>
      <p:nvGrpSpPr>
        <p:cNvPr id="1" name="Shape 3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 /><Relationship Id="rId13" Type="http://schemas.openxmlformats.org/officeDocument/2006/relationships/slideLayout" Target="../slideLayouts/slideLayout38.xml" /><Relationship Id="rId18" Type="http://schemas.openxmlformats.org/officeDocument/2006/relationships/slideLayout" Target="../slideLayouts/slideLayout43.xml" /><Relationship Id="rId3" Type="http://schemas.openxmlformats.org/officeDocument/2006/relationships/slideLayout" Target="../slideLayouts/slideLayout28.xml" /><Relationship Id="rId7" Type="http://schemas.openxmlformats.org/officeDocument/2006/relationships/slideLayout" Target="../slideLayouts/slideLayout32.xml" /><Relationship Id="rId12" Type="http://schemas.openxmlformats.org/officeDocument/2006/relationships/slideLayout" Target="../slideLayouts/slideLayout37.xml" /><Relationship Id="rId17" Type="http://schemas.openxmlformats.org/officeDocument/2006/relationships/slideLayout" Target="../slideLayouts/slideLayout42.xml" /><Relationship Id="rId2" Type="http://schemas.openxmlformats.org/officeDocument/2006/relationships/slideLayout" Target="../slideLayouts/slideLayout27.xml" /><Relationship Id="rId16" Type="http://schemas.openxmlformats.org/officeDocument/2006/relationships/slideLayout" Target="../slideLayouts/slideLayout41.xml" /><Relationship Id="rId1" Type="http://schemas.openxmlformats.org/officeDocument/2006/relationships/slideLayout" Target="../slideLayouts/slideLayout26.xml" /><Relationship Id="rId6" Type="http://schemas.openxmlformats.org/officeDocument/2006/relationships/slideLayout" Target="../slideLayouts/slideLayout31.xml" /><Relationship Id="rId11" Type="http://schemas.openxmlformats.org/officeDocument/2006/relationships/slideLayout" Target="../slideLayouts/slideLayout36.xml" /><Relationship Id="rId5" Type="http://schemas.openxmlformats.org/officeDocument/2006/relationships/slideLayout" Target="../slideLayouts/slideLayout30.xml" /><Relationship Id="rId15" Type="http://schemas.openxmlformats.org/officeDocument/2006/relationships/slideLayout" Target="../slideLayouts/slideLayout40.xml" /><Relationship Id="rId10" Type="http://schemas.openxmlformats.org/officeDocument/2006/relationships/slideLayout" Target="../slideLayouts/slideLayout35.xml" /><Relationship Id="rId19" Type="http://schemas.openxmlformats.org/officeDocument/2006/relationships/theme" Target="../theme/theme2.xml" /><Relationship Id="rId4" Type="http://schemas.openxmlformats.org/officeDocument/2006/relationships/slideLayout" Target="../slideLayouts/slideLayout29.xml" /><Relationship Id="rId9" Type="http://schemas.openxmlformats.org/officeDocument/2006/relationships/slideLayout" Target="../slideLayouts/slideLayout34.xml" /><Relationship Id="rId14" Type="http://schemas.openxmlformats.org/officeDocument/2006/relationships/slideLayout" Target="../slideLayouts/slideLayout39.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 /><Relationship Id="rId13" Type="http://schemas.openxmlformats.org/officeDocument/2006/relationships/slideLayout" Target="../slideLayouts/slideLayout56.xml" /><Relationship Id="rId18" Type="http://schemas.openxmlformats.org/officeDocument/2006/relationships/slideLayout" Target="../slideLayouts/slideLayout61.xml" /><Relationship Id="rId3" Type="http://schemas.openxmlformats.org/officeDocument/2006/relationships/slideLayout" Target="../slideLayouts/slideLayout46.xml" /><Relationship Id="rId21" Type="http://schemas.openxmlformats.org/officeDocument/2006/relationships/slideLayout" Target="../slideLayouts/slideLayout64.xml" /><Relationship Id="rId7" Type="http://schemas.openxmlformats.org/officeDocument/2006/relationships/slideLayout" Target="../slideLayouts/slideLayout50.xml" /><Relationship Id="rId12" Type="http://schemas.openxmlformats.org/officeDocument/2006/relationships/slideLayout" Target="../slideLayouts/slideLayout55.xml" /><Relationship Id="rId17" Type="http://schemas.openxmlformats.org/officeDocument/2006/relationships/slideLayout" Target="../slideLayouts/slideLayout60.xml" /><Relationship Id="rId2" Type="http://schemas.openxmlformats.org/officeDocument/2006/relationships/slideLayout" Target="../slideLayouts/slideLayout45.xml" /><Relationship Id="rId16" Type="http://schemas.openxmlformats.org/officeDocument/2006/relationships/slideLayout" Target="../slideLayouts/slideLayout59.xml" /><Relationship Id="rId20" Type="http://schemas.openxmlformats.org/officeDocument/2006/relationships/slideLayout" Target="../slideLayouts/slideLayout63.xml" /><Relationship Id="rId1" Type="http://schemas.openxmlformats.org/officeDocument/2006/relationships/slideLayout" Target="../slideLayouts/slideLayout44.xml" /><Relationship Id="rId6" Type="http://schemas.openxmlformats.org/officeDocument/2006/relationships/slideLayout" Target="../slideLayouts/slideLayout49.xml" /><Relationship Id="rId11" Type="http://schemas.openxmlformats.org/officeDocument/2006/relationships/slideLayout" Target="../slideLayouts/slideLayout54.xml" /><Relationship Id="rId5" Type="http://schemas.openxmlformats.org/officeDocument/2006/relationships/slideLayout" Target="../slideLayouts/slideLayout48.xml" /><Relationship Id="rId15" Type="http://schemas.openxmlformats.org/officeDocument/2006/relationships/slideLayout" Target="../slideLayouts/slideLayout58.xml" /><Relationship Id="rId10" Type="http://schemas.openxmlformats.org/officeDocument/2006/relationships/slideLayout" Target="../slideLayouts/slideLayout53.xml" /><Relationship Id="rId19" Type="http://schemas.openxmlformats.org/officeDocument/2006/relationships/slideLayout" Target="../slideLayouts/slideLayout62.xml" /><Relationship Id="rId4" Type="http://schemas.openxmlformats.org/officeDocument/2006/relationships/slideLayout" Target="../slideLayouts/slideLayout47.xml" /><Relationship Id="rId9" Type="http://schemas.openxmlformats.org/officeDocument/2006/relationships/slideLayout" Target="../slideLayouts/slideLayout52.xml" /><Relationship Id="rId14" Type="http://schemas.openxmlformats.org/officeDocument/2006/relationships/slideLayout" Target="../slideLayouts/slideLayout57.xml" /><Relationship Id="rId22" Type="http://schemas.openxmlformats.org/officeDocument/2006/relationships/theme" Target="../theme/theme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 /><Relationship Id="rId13" Type="http://schemas.openxmlformats.org/officeDocument/2006/relationships/slideLayout" Target="../slideLayouts/slideLayout77.xml" /><Relationship Id="rId18" Type="http://schemas.openxmlformats.org/officeDocument/2006/relationships/slideLayout" Target="../slideLayouts/slideLayout82.xml" /><Relationship Id="rId3" Type="http://schemas.openxmlformats.org/officeDocument/2006/relationships/slideLayout" Target="../slideLayouts/slideLayout67.xml" /><Relationship Id="rId7" Type="http://schemas.openxmlformats.org/officeDocument/2006/relationships/slideLayout" Target="../slideLayouts/slideLayout71.xml" /><Relationship Id="rId12" Type="http://schemas.openxmlformats.org/officeDocument/2006/relationships/slideLayout" Target="../slideLayouts/slideLayout76.xml" /><Relationship Id="rId17" Type="http://schemas.openxmlformats.org/officeDocument/2006/relationships/slideLayout" Target="../slideLayouts/slideLayout81.xml" /><Relationship Id="rId2" Type="http://schemas.openxmlformats.org/officeDocument/2006/relationships/slideLayout" Target="../slideLayouts/slideLayout66.xml" /><Relationship Id="rId16" Type="http://schemas.openxmlformats.org/officeDocument/2006/relationships/slideLayout" Target="../slideLayouts/slideLayout80.xml" /><Relationship Id="rId1" Type="http://schemas.openxmlformats.org/officeDocument/2006/relationships/slideLayout" Target="../slideLayouts/slideLayout65.xml" /><Relationship Id="rId6" Type="http://schemas.openxmlformats.org/officeDocument/2006/relationships/slideLayout" Target="../slideLayouts/slideLayout70.xml" /><Relationship Id="rId11" Type="http://schemas.openxmlformats.org/officeDocument/2006/relationships/slideLayout" Target="../slideLayouts/slideLayout75.xml" /><Relationship Id="rId5" Type="http://schemas.openxmlformats.org/officeDocument/2006/relationships/slideLayout" Target="../slideLayouts/slideLayout69.xml" /><Relationship Id="rId15" Type="http://schemas.openxmlformats.org/officeDocument/2006/relationships/slideLayout" Target="../slideLayouts/slideLayout79.xml" /><Relationship Id="rId10" Type="http://schemas.openxmlformats.org/officeDocument/2006/relationships/slideLayout" Target="../slideLayouts/slideLayout74.xml" /><Relationship Id="rId19" Type="http://schemas.openxmlformats.org/officeDocument/2006/relationships/theme" Target="../theme/theme4.xml" /><Relationship Id="rId4" Type="http://schemas.openxmlformats.org/officeDocument/2006/relationships/slideLayout" Target="../slideLayouts/slideLayout68.xml" /><Relationship Id="rId9" Type="http://schemas.openxmlformats.org/officeDocument/2006/relationships/slideLayout" Target="../slideLayouts/slideLayout73.xml" /><Relationship Id="rId14" Type="http://schemas.openxmlformats.org/officeDocument/2006/relationships/slideLayout" Target="../slideLayouts/slideLayout78.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5"/>
        <p:cNvGrpSpPr/>
        <p:nvPr/>
      </p:nvGrpSpPr>
      <p:grpSpPr>
        <a:xfrm>
          <a:off x="0" y="0"/>
          <a:ext cx="0" cy="0"/>
          <a:chOff x="0" y="0"/>
          <a:chExt cx="0" cy="0"/>
        </a:xfrm>
      </p:grpSpPr>
      <p:sp>
        <p:nvSpPr>
          <p:cNvPr id="106" name="Google Shape;106;g3656c4e0be7_0_15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7" name="Google Shape;107;g3656c4e0be7_0_15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8" name="Google Shape;108;g3656c4e0be7_0_15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4"/>
        <p:cNvGrpSpPr/>
        <p:nvPr/>
      </p:nvGrpSpPr>
      <p:grpSpPr>
        <a:xfrm>
          <a:off x="0" y="0"/>
          <a:ext cx="0" cy="0"/>
          <a:chOff x="0" y="0"/>
          <a:chExt cx="0" cy="0"/>
        </a:xfrm>
      </p:grpSpPr>
      <p:sp>
        <p:nvSpPr>
          <p:cNvPr id="185" name="Google Shape;185;g37e9b895be0_0_1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86" name="Google Shape;186;g37e9b895be0_0_1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87" name="Google Shape;187;g37e9b895be0_0_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2"/>
        <p:cNvGrpSpPr/>
        <p:nvPr/>
      </p:nvGrpSpPr>
      <p:grpSpPr>
        <a:xfrm>
          <a:off x="0" y="0"/>
          <a:ext cx="0" cy="0"/>
          <a:chOff x="0" y="0"/>
          <a:chExt cx="0" cy="0"/>
        </a:xfrm>
      </p:grpSpPr>
      <p:sp>
        <p:nvSpPr>
          <p:cNvPr id="273" name="Google Shape;273;g38c98a55ea0_0_1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4" name="Google Shape;274;g38c98a55ea0_0_10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75" name="Google Shape;275;g38c98a55ea0_0_1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15.png" /><Relationship Id="rId4" Type="http://schemas.openxmlformats.org/officeDocument/2006/relationships/image" Target="../media/image14.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7.xml" /><Relationship Id="rId1" Type="http://schemas.openxmlformats.org/officeDocument/2006/relationships/slideLayout" Target="../slideLayouts/slideLayout3.xml" /><Relationship Id="rId6" Type="http://schemas.openxmlformats.org/officeDocument/2006/relationships/hyperlink" Target="http://www.oceancoordinationmechanism.org" TargetMode="External" /><Relationship Id="rId5" Type="http://schemas.openxmlformats.org/officeDocument/2006/relationships/hyperlink" Target="http://www.caribbeanocm.org" TargetMode="External" /><Relationship Id="rId4" Type="http://schemas.openxmlformats.org/officeDocument/2006/relationships/hyperlink" Target="http://www.procaribeplus.org" TargetMode="External" /></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Xku4UU_GAFwSSZ91kroZkxct76Wcgp8Y/view?usp=drive_link" TargetMode="External" /><Relationship Id="rId2" Type="http://schemas.openxmlformats.org/officeDocument/2006/relationships/notesSlide" Target="../notesSlides/notesSlide2.xml" /><Relationship Id="rId1" Type="http://schemas.openxmlformats.org/officeDocument/2006/relationships/slideLayout" Target="../slideLayouts/slideLayout26.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6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67.xml" /></Relationships>
</file>

<file path=ppt/slides/_rels/slide5.xml.rels><?xml version="1.0" encoding="UTF-8" standalone="yes"?>
<Relationships xmlns="http://schemas.openxmlformats.org/package/2006/relationships"><Relationship Id="rId3" Type="http://schemas.openxmlformats.org/officeDocument/2006/relationships/hyperlink" Target="https://gefcrew.org/carrcu/IGM/UNEP(DEPI)CAR%20IG.48-4_EN_IGM20_COP17_Decisions.pdf" TargetMode="External"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6.xml" /><Relationship Id="rId1" Type="http://schemas.openxmlformats.org/officeDocument/2006/relationships/slideLayout" Target="../slideLayouts/slideLayout26.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Xku4UU_GAFwSSZ91kroZkxct76Wcgp8Y/view?usp=sharing" TargetMode="External" /><Relationship Id="rId2" Type="http://schemas.openxmlformats.org/officeDocument/2006/relationships/notesSlide" Target="../notesSlides/notesSlide9.xml" /><Relationship Id="rId1" Type="http://schemas.openxmlformats.org/officeDocument/2006/relationships/slideLayout" Target="../slideLayouts/slideLayout44.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4"/>
        <p:cNvGrpSpPr/>
        <p:nvPr/>
      </p:nvGrpSpPr>
      <p:grpSpPr>
        <a:xfrm>
          <a:off x="0" y="0"/>
          <a:ext cx="0" cy="0"/>
          <a:chOff x="0" y="0"/>
          <a:chExt cx="0" cy="0"/>
        </a:xfrm>
      </p:grpSpPr>
      <p:sp>
        <p:nvSpPr>
          <p:cNvPr id="355" name="Google Shape;355;g34bc69913e4_0_0"/>
          <p:cNvSpPr txBox="1"/>
          <p:nvPr/>
        </p:nvSpPr>
        <p:spPr>
          <a:xfrm>
            <a:off x="874700" y="269125"/>
            <a:ext cx="32223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s-419" sz="2500" b="0" i="0" u="none" strike="noStrike" cap="none">
                <a:solidFill>
                  <a:schemeClr val="lt1"/>
                </a:solidFill>
                <a:latin typeface="Montserrat ExtraBold"/>
                <a:ea typeface="Montserrat ExtraBold"/>
                <a:cs typeface="Montserrat ExtraBold"/>
                <a:sym typeface="Montserrat ExtraBold"/>
              </a:rPr>
              <a:t>LOREM IPSUM</a:t>
            </a:r>
            <a:endParaRPr sz="2500" b="0" i="0" u="none" strike="noStrike" cap="none">
              <a:solidFill>
                <a:schemeClr val="lt1"/>
              </a:solidFill>
              <a:latin typeface="Montserrat ExtraBold"/>
              <a:ea typeface="Montserrat ExtraBold"/>
              <a:cs typeface="Montserrat ExtraBold"/>
              <a:sym typeface="Montserrat ExtraBold"/>
            </a:endParaRPr>
          </a:p>
        </p:txBody>
      </p:sp>
      <p:pic>
        <p:nvPicPr>
          <p:cNvPr id="356" name="Google Shape;356;g34bc69913e4_0_0"/>
          <p:cNvPicPr preferRelativeResize="0"/>
          <p:nvPr/>
        </p:nvPicPr>
        <p:blipFill rotWithShape="1">
          <a:blip r:embed="rId4">
            <a:alphaModFix/>
          </a:blip>
          <a:srcRect/>
          <a:stretch/>
        </p:blipFill>
        <p:spPr>
          <a:xfrm>
            <a:off x="6819100" y="369100"/>
            <a:ext cx="1840173" cy="294700"/>
          </a:xfrm>
          <a:prstGeom prst="rect">
            <a:avLst/>
          </a:prstGeom>
          <a:noFill/>
          <a:ln>
            <a:noFill/>
          </a:ln>
        </p:spPr>
      </p:pic>
      <p:cxnSp>
        <p:nvCxnSpPr>
          <p:cNvPr id="357" name="Google Shape;357;g34bc69913e4_0_0"/>
          <p:cNvCxnSpPr/>
          <p:nvPr/>
        </p:nvCxnSpPr>
        <p:spPr>
          <a:xfrm>
            <a:off x="979350" y="777500"/>
            <a:ext cx="2377500" cy="0"/>
          </a:xfrm>
          <a:prstGeom prst="straightConnector1">
            <a:avLst/>
          </a:prstGeom>
          <a:noFill/>
          <a:ln w="19050" cap="flat" cmpd="sng">
            <a:solidFill>
              <a:schemeClr val="lt1"/>
            </a:solidFill>
            <a:prstDash val="solid"/>
            <a:round/>
            <a:headEnd type="none" w="sm" len="sm"/>
            <a:tailEnd type="none" w="sm" len="sm"/>
          </a:ln>
        </p:spPr>
      </p:cxnSp>
      <p:sp>
        <p:nvSpPr>
          <p:cNvPr id="358" name="Google Shape;358;g34bc69913e4_0_0"/>
          <p:cNvSpPr txBox="1"/>
          <p:nvPr/>
        </p:nvSpPr>
        <p:spPr>
          <a:xfrm>
            <a:off x="874700" y="1494725"/>
            <a:ext cx="6444300" cy="1637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s-419" sz="1200" b="0" i="0" u="none" strike="noStrike" cap="none">
                <a:solidFill>
                  <a:schemeClr val="dk2"/>
                </a:solidFill>
                <a:latin typeface="Montserrat"/>
                <a:ea typeface="Montserrat"/>
                <a:cs typeface="Montserrat"/>
                <a:sym typeface="Montserra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ontserrat"/>
              <a:ea typeface="Montserrat"/>
              <a:cs typeface="Montserrat"/>
              <a:sym typeface="Montserrat"/>
            </a:endParaRPr>
          </a:p>
        </p:txBody>
      </p:sp>
      <p:sp>
        <p:nvSpPr>
          <p:cNvPr id="359" name="Google Shape;359;g34bc69913e4_0_0"/>
          <p:cNvSpPr/>
          <p:nvPr/>
        </p:nvSpPr>
        <p:spPr>
          <a:xfrm>
            <a:off x="0" y="0"/>
            <a:ext cx="9144000" cy="43863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34bc69913e4_0_0"/>
          <p:cNvSpPr txBox="1"/>
          <p:nvPr/>
        </p:nvSpPr>
        <p:spPr>
          <a:xfrm>
            <a:off x="0" y="171951"/>
            <a:ext cx="9144000" cy="189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sz="17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r>
              <a:rPr lang="es-419" sz="1900" b="0" i="0" u="none" strike="noStrike" cap="none">
                <a:solidFill>
                  <a:schemeClr val="lt1"/>
                </a:solidFill>
                <a:latin typeface="Montserrat ExtraBold"/>
                <a:ea typeface="Montserrat ExtraBold"/>
                <a:cs typeface="Montserrat ExtraBold"/>
                <a:sym typeface="Montserrat ExtraBold"/>
              </a:rPr>
              <a:t>Status and Progress of the </a:t>
            </a:r>
            <a:endParaRPr sz="19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r>
              <a:rPr lang="es-419" sz="1900" b="0" i="0" u="none" strike="noStrike" cap="none">
                <a:solidFill>
                  <a:schemeClr val="lt1"/>
                </a:solidFill>
                <a:latin typeface="Montserrat ExtraBold"/>
                <a:ea typeface="Montserrat ExtraBold"/>
                <a:cs typeface="Montserrat ExtraBold"/>
                <a:sym typeface="Montserrat ExtraBold"/>
              </a:rPr>
              <a:t>Wider Caribbean </a:t>
            </a:r>
            <a:endParaRPr sz="19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r>
              <a:rPr lang="es-419" sz="1900" b="0" i="0" u="none" strike="noStrike" cap="none">
                <a:solidFill>
                  <a:schemeClr val="lt1"/>
                </a:solidFill>
                <a:latin typeface="Montserrat ExtraBold"/>
                <a:ea typeface="Montserrat ExtraBold"/>
                <a:cs typeface="Montserrat ExtraBold"/>
                <a:sym typeface="Montserrat ExtraBold"/>
              </a:rPr>
              <a:t>Ocean Coordination Mechanism (OCM), </a:t>
            </a:r>
            <a:endParaRPr sz="19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r>
              <a:rPr lang="es-419" sz="1900" b="0" i="0" u="none" strike="noStrike" cap="none">
                <a:solidFill>
                  <a:schemeClr val="lt1"/>
                </a:solidFill>
                <a:latin typeface="Montserrat ExtraBold"/>
                <a:ea typeface="Montserrat ExtraBold"/>
                <a:cs typeface="Montserrat ExtraBold"/>
                <a:sym typeface="Montserrat ExtraBold"/>
              </a:rPr>
              <a:t>its Work Programme </a:t>
            </a:r>
            <a:endParaRPr sz="19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r>
              <a:rPr lang="es-419" sz="1900" b="0" i="0" u="none" strike="noStrike" cap="none">
                <a:solidFill>
                  <a:schemeClr val="lt1"/>
                </a:solidFill>
                <a:latin typeface="Montserrat ExtraBold"/>
                <a:ea typeface="Montserrat ExtraBold"/>
                <a:cs typeface="Montserrat ExtraBold"/>
                <a:sym typeface="Montserrat ExtraBold"/>
              </a:rPr>
              <a:t>and Linkages with the Cartagena Convention</a:t>
            </a:r>
            <a:endParaRPr sz="19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endParaRPr sz="16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endParaRPr sz="16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r>
              <a:rPr lang="es-419" sz="1900">
                <a:solidFill>
                  <a:schemeClr val="lt1"/>
                </a:solidFill>
                <a:latin typeface="Montserrat ExtraBold"/>
                <a:ea typeface="Montserrat ExtraBold"/>
                <a:cs typeface="Montserrat ExtraBold"/>
                <a:sym typeface="Montserrat ExtraBold"/>
              </a:rPr>
              <a:t>18</a:t>
            </a:r>
            <a:r>
              <a:rPr lang="es-419" sz="1900" b="0" i="0" u="none" strike="noStrike" cap="none">
                <a:solidFill>
                  <a:schemeClr val="lt1"/>
                </a:solidFill>
                <a:latin typeface="Montserrat ExtraBold"/>
                <a:ea typeface="Montserrat ExtraBold"/>
                <a:cs typeface="Montserrat ExtraBold"/>
                <a:sym typeface="Montserrat ExtraBold"/>
              </a:rPr>
              <a:t>th Meeting of the Contracting Parties to </a:t>
            </a:r>
            <a:endParaRPr sz="19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r>
              <a:rPr lang="es-419" sz="1900" b="0" i="0" u="none" strike="noStrike" cap="none">
                <a:solidFill>
                  <a:schemeClr val="lt1"/>
                </a:solidFill>
                <a:latin typeface="Montserrat ExtraBold"/>
                <a:ea typeface="Montserrat ExtraBold"/>
                <a:cs typeface="Montserrat ExtraBold"/>
                <a:sym typeface="Montserrat ExtraBold"/>
              </a:rPr>
              <a:t>the Cartagena Convention</a:t>
            </a:r>
            <a:endParaRPr sz="19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endParaRPr sz="16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15000"/>
              </a:lnSpc>
              <a:spcBef>
                <a:spcPts val="0"/>
              </a:spcBef>
              <a:spcAft>
                <a:spcPts val="0"/>
              </a:spcAft>
              <a:buClr>
                <a:schemeClr val="dk1"/>
              </a:buClr>
              <a:buSzPts val="1100"/>
              <a:buFont typeface="Arial"/>
              <a:buNone/>
            </a:pPr>
            <a:r>
              <a:rPr lang="es-419" sz="1500" b="0" i="0" u="none" strike="noStrike" cap="none">
                <a:solidFill>
                  <a:schemeClr val="lt1"/>
                </a:solidFill>
                <a:latin typeface="Montserrat ExtraBold"/>
                <a:ea typeface="Montserrat ExtraBold"/>
                <a:cs typeface="Montserrat ExtraBold"/>
                <a:sym typeface="Montserrat ExtraBold"/>
              </a:rPr>
              <a:t>15 October, 2025</a:t>
            </a:r>
            <a:endParaRPr sz="1500" b="0" i="1" u="none" strike="noStrike" cap="none">
              <a:solidFill>
                <a:schemeClr val="lt1"/>
              </a:solidFill>
              <a:latin typeface="Montserrat ExtraBold"/>
              <a:ea typeface="Montserrat ExtraBold"/>
              <a:cs typeface="Montserrat ExtraBold"/>
              <a:sym typeface="Montserrat ExtraBold"/>
            </a:endParaRPr>
          </a:p>
          <a:p>
            <a:pPr marL="457200" marR="0" lvl="0" indent="0" algn="ctr" rtl="0">
              <a:lnSpc>
                <a:spcPct val="115000"/>
              </a:lnSpc>
              <a:spcBef>
                <a:spcPts val="0"/>
              </a:spcBef>
              <a:spcAft>
                <a:spcPts val="0"/>
              </a:spcAft>
              <a:buClr>
                <a:schemeClr val="dk1"/>
              </a:buClr>
              <a:buSzPts val="1100"/>
              <a:buFont typeface="Arial"/>
              <a:buNone/>
            </a:pPr>
            <a:endParaRPr sz="3000" b="0" i="0" u="none" strike="noStrike" cap="none">
              <a:solidFill>
                <a:schemeClr val="lt1"/>
              </a:solidFill>
              <a:latin typeface="Montserrat ExtraBold"/>
              <a:ea typeface="Montserrat ExtraBold"/>
              <a:cs typeface="Montserrat ExtraBold"/>
              <a:sym typeface="Montserrat ExtraBold"/>
            </a:endParaRPr>
          </a:p>
          <a:p>
            <a:pPr marL="457200" marR="0" lvl="0" indent="0" algn="ctr" rtl="0">
              <a:lnSpc>
                <a:spcPct val="115000"/>
              </a:lnSpc>
              <a:spcBef>
                <a:spcPts val="0"/>
              </a:spcBef>
              <a:spcAft>
                <a:spcPts val="0"/>
              </a:spcAft>
              <a:buClr>
                <a:schemeClr val="dk1"/>
              </a:buClr>
              <a:buSzPts val="1100"/>
              <a:buFont typeface="Arial"/>
              <a:buNone/>
            </a:pPr>
            <a:endParaRPr sz="2000" b="0" i="0" u="none" strike="noStrike" cap="none">
              <a:solidFill>
                <a:schemeClr val="lt1"/>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Montserrat ExtraBold"/>
              <a:ea typeface="Montserrat ExtraBold"/>
              <a:cs typeface="Montserrat ExtraBold"/>
              <a:sym typeface="Montserrat ExtraBold"/>
            </a:endParaRPr>
          </a:p>
        </p:txBody>
      </p:sp>
      <p:sp>
        <p:nvSpPr>
          <p:cNvPr id="361" name="Google Shape;361;g34bc69913e4_0_0"/>
          <p:cNvSpPr txBox="1"/>
          <p:nvPr/>
        </p:nvSpPr>
        <p:spPr>
          <a:xfrm>
            <a:off x="0" y="4447197"/>
            <a:ext cx="4139700" cy="64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1100"/>
              <a:buFont typeface="Arial"/>
              <a:buNone/>
            </a:pPr>
            <a:r>
              <a:rPr lang="es-419" sz="700" b="0" i="0" u="none" strike="noStrike" cap="none">
                <a:solidFill>
                  <a:schemeClr val="dk2"/>
                </a:solidFill>
                <a:latin typeface="Red Hat Display"/>
                <a:ea typeface="Red Hat Display"/>
                <a:cs typeface="Red Hat Display"/>
                <a:sym typeface="Red Hat Display"/>
              </a:rPr>
              <a:t>Antigua &amp; Barbuda • Aruba • The Bahamas • Belize • Costa Rica • Curacao • Dominica • Dominican Republic • Grenada • Haití • Honduras • Mexico • Netherlands </a:t>
            </a:r>
            <a:r>
              <a:rPr lang="es-419" sz="700" b="0" i="1" u="none" strike="noStrike" cap="none">
                <a:solidFill>
                  <a:schemeClr val="dk2"/>
                </a:solidFill>
                <a:latin typeface="Red Hat Display"/>
                <a:ea typeface="Red Hat Display"/>
                <a:cs typeface="Red Hat Display"/>
                <a:sym typeface="Red Hat Display"/>
              </a:rPr>
              <a:t>on behalf of Bonaire, Saba, Sint Eustatius </a:t>
            </a:r>
            <a:r>
              <a:rPr lang="es-419" sz="700" b="0" i="0" u="none" strike="noStrike" cap="none">
                <a:solidFill>
                  <a:schemeClr val="dk2"/>
                </a:solidFill>
                <a:latin typeface="Red Hat Display"/>
                <a:ea typeface="Red Hat Display"/>
                <a:cs typeface="Red Hat Display"/>
                <a:sym typeface="Red Hat Display"/>
              </a:rPr>
              <a:t>• Panama • St. Kitts &amp; Nevis • Saint Lucia • Sint Maarten • Suriname • Trinidad &amp; Tobago • USA </a:t>
            </a:r>
            <a:endParaRPr sz="700" b="0" i="0" u="none" strike="noStrike" cap="none">
              <a:solidFill>
                <a:schemeClr val="dk2"/>
              </a:solidFill>
              <a:latin typeface="Red Hat Display"/>
              <a:ea typeface="Red Hat Display"/>
              <a:cs typeface="Red Hat Display"/>
              <a:sym typeface="Red Hat Display"/>
            </a:endParaRPr>
          </a:p>
          <a:p>
            <a:pPr marL="0" marR="0" lvl="0" indent="0" algn="ctr" rtl="0">
              <a:lnSpc>
                <a:spcPct val="100000"/>
              </a:lnSpc>
              <a:spcBef>
                <a:spcPts val="600"/>
              </a:spcBef>
              <a:spcAft>
                <a:spcPts val="600"/>
              </a:spcAft>
              <a:buClr>
                <a:schemeClr val="dk1"/>
              </a:buClr>
              <a:buSzPts val="1100"/>
              <a:buFont typeface="Arial"/>
              <a:buNone/>
            </a:pPr>
            <a:r>
              <a:rPr lang="es-419" sz="600" b="0" i="1" u="none" strike="noStrike" cap="none">
                <a:solidFill>
                  <a:schemeClr val="dk2"/>
                </a:solidFill>
                <a:latin typeface="Red Hat Display"/>
                <a:ea typeface="Red Hat Display"/>
                <a:cs typeface="Red Hat Display"/>
                <a:sym typeface="Red Hat Display"/>
              </a:rPr>
              <a:t>(*OCM Steering Group member States &amp; Territories - status on 1</a:t>
            </a:r>
            <a:r>
              <a:rPr lang="es-419" sz="600" i="1">
                <a:solidFill>
                  <a:schemeClr val="dk2"/>
                </a:solidFill>
                <a:latin typeface="Red Hat Display"/>
                <a:ea typeface="Red Hat Display"/>
                <a:cs typeface="Red Hat Display"/>
                <a:sym typeface="Red Hat Display"/>
              </a:rPr>
              <a:t>4</a:t>
            </a:r>
            <a:r>
              <a:rPr lang="es-419" sz="600" b="0" i="1" u="none" strike="noStrike" cap="none">
                <a:solidFill>
                  <a:schemeClr val="dk2"/>
                </a:solidFill>
                <a:latin typeface="Red Hat Display"/>
                <a:ea typeface="Red Hat Display"/>
                <a:cs typeface="Red Hat Display"/>
                <a:sym typeface="Red Hat Display"/>
              </a:rPr>
              <a:t> </a:t>
            </a:r>
            <a:r>
              <a:rPr lang="es-419" sz="600" i="1">
                <a:solidFill>
                  <a:schemeClr val="dk2"/>
                </a:solidFill>
                <a:latin typeface="Red Hat Display"/>
                <a:ea typeface="Red Hat Display"/>
                <a:cs typeface="Red Hat Display"/>
                <a:sym typeface="Red Hat Display"/>
              </a:rPr>
              <a:t>October</a:t>
            </a:r>
            <a:r>
              <a:rPr lang="es-419" sz="600" b="0" i="1" u="none" strike="noStrike" cap="none">
                <a:solidFill>
                  <a:schemeClr val="dk2"/>
                </a:solidFill>
                <a:latin typeface="Red Hat Display"/>
                <a:ea typeface="Red Hat Display"/>
                <a:cs typeface="Red Hat Display"/>
                <a:sym typeface="Red Hat Display"/>
              </a:rPr>
              <a:t> 2025)</a:t>
            </a:r>
            <a:endParaRPr sz="600" b="0" i="1" u="none" strike="noStrike" cap="none">
              <a:solidFill>
                <a:schemeClr val="dk2"/>
              </a:solidFill>
              <a:latin typeface="Montserrat"/>
              <a:ea typeface="Montserrat"/>
              <a:cs typeface="Montserrat"/>
              <a:sym typeface="Montserrat"/>
            </a:endParaRPr>
          </a:p>
        </p:txBody>
      </p:sp>
      <p:sp>
        <p:nvSpPr>
          <p:cNvPr id="362" name="Google Shape;362;g34bc69913e4_0_0"/>
          <p:cNvSpPr txBox="1"/>
          <p:nvPr/>
        </p:nvSpPr>
        <p:spPr>
          <a:xfrm>
            <a:off x="6819100" y="4693152"/>
            <a:ext cx="19911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s-419" sz="600" b="0" i="0" u="none" strike="noStrike" cap="none">
                <a:solidFill>
                  <a:schemeClr val="dk2"/>
                </a:solidFill>
                <a:latin typeface="Red Hat Display"/>
                <a:ea typeface="Red Hat Display"/>
                <a:cs typeface="Red Hat Display"/>
                <a:sym typeface="Red Hat Display"/>
              </a:rPr>
              <a:t>The activities of the Ocean Coordination Mechanism </a:t>
            </a:r>
            <a:endParaRPr sz="600" b="0" i="0" u="none" strike="noStrike" cap="none">
              <a:solidFill>
                <a:schemeClr val="dk2"/>
              </a:solidFill>
              <a:latin typeface="Red Hat Display"/>
              <a:ea typeface="Red Hat Display"/>
              <a:cs typeface="Red Hat Display"/>
              <a:sym typeface="Red Hat Display"/>
            </a:endParaRPr>
          </a:p>
          <a:p>
            <a:pPr marL="0" marR="0" lvl="0" indent="0" algn="ctr" rtl="0">
              <a:lnSpc>
                <a:spcPct val="100000"/>
              </a:lnSpc>
              <a:spcBef>
                <a:spcPts val="0"/>
              </a:spcBef>
              <a:spcAft>
                <a:spcPts val="0"/>
              </a:spcAft>
              <a:buClr>
                <a:srgbClr val="000000"/>
              </a:buClr>
              <a:buSzPts val="600"/>
              <a:buFont typeface="Arial"/>
              <a:buNone/>
            </a:pPr>
            <a:r>
              <a:rPr lang="es-419" sz="600" b="0" i="0" u="none" strike="noStrike" cap="none">
                <a:solidFill>
                  <a:schemeClr val="dk2"/>
                </a:solidFill>
                <a:latin typeface="Red Hat Display"/>
                <a:ea typeface="Red Hat Display"/>
                <a:cs typeface="Red Hat Display"/>
                <a:sym typeface="Red Hat Display"/>
              </a:rPr>
              <a:t>are financially supported by </a:t>
            </a:r>
            <a:endParaRPr sz="600" b="0" i="0" u="none" strike="noStrike" cap="none">
              <a:solidFill>
                <a:schemeClr val="dk2"/>
              </a:solidFill>
              <a:latin typeface="Red Hat Display"/>
              <a:ea typeface="Red Hat Display"/>
              <a:cs typeface="Red Hat Display"/>
              <a:sym typeface="Red Hat Display"/>
            </a:endParaRPr>
          </a:p>
          <a:p>
            <a:pPr marL="0" marR="0" lvl="0" indent="0" algn="ctr" rtl="0">
              <a:lnSpc>
                <a:spcPct val="100000"/>
              </a:lnSpc>
              <a:spcBef>
                <a:spcPts val="0"/>
              </a:spcBef>
              <a:spcAft>
                <a:spcPts val="0"/>
              </a:spcAft>
              <a:buClr>
                <a:srgbClr val="000000"/>
              </a:buClr>
              <a:buSzPts val="600"/>
              <a:buFont typeface="Arial"/>
              <a:buNone/>
            </a:pPr>
            <a:r>
              <a:rPr lang="es-419" sz="600" b="0" i="0" u="none" strike="noStrike" cap="none">
                <a:solidFill>
                  <a:schemeClr val="dk2"/>
                </a:solidFill>
                <a:latin typeface="Red Hat Display"/>
                <a:ea typeface="Red Hat Display"/>
                <a:cs typeface="Red Hat Display"/>
                <a:sym typeface="Red Hat Display"/>
              </a:rPr>
              <a:t>the  UNDP/GEF/UNOPS PROCARIBE+ Project</a:t>
            </a:r>
            <a:r>
              <a:rPr lang="es-419" sz="900" b="0" i="0" u="none" strike="noStrike" cap="none">
                <a:solidFill>
                  <a:schemeClr val="dk2"/>
                </a:solidFill>
                <a:latin typeface="Red Hat Display"/>
                <a:ea typeface="Red Hat Display"/>
                <a:cs typeface="Red Hat Display"/>
                <a:sym typeface="Red Hat Display"/>
              </a:rPr>
              <a:t> </a:t>
            </a:r>
            <a:endParaRPr sz="900" b="0" i="0" u="none" strike="noStrike" cap="none">
              <a:solidFill>
                <a:schemeClr val="dk2"/>
              </a:solidFill>
              <a:latin typeface="Red Hat Display"/>
              <a:ea typeface="Red Hat Display"/>
              <a:cs typeface="Red Hat Display"/>
              <a:sym typeface="Red Hat Display"/>
            </a:endParaRPr>
          </a:p>
        </p:txBody>
      </p:sp>
      <p:sp>
        <p:nvSpPr>
          <p:cNvPr id="363" name="Google Shape;363;g34bc69913e4_0_0"/>
          <p:cNvSpPr txBox="1"/>
          <p:nvPr/>
        </p:nvSpPr>
        <p:spPr>
          <a:xfrm>
            <a:off x="4180700" y="4447200"/>
            <a:ext cx="2485200" cy="64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1100"/>
              <a:buFont typeface="Arial"/>
              <a:buNone/>
            </a:pPr>
            <a:r>
              <a:rPr lang="es-419" sz="600" b="0" i="0" u="none" strike="noStrike" cap="none">
                <a:solidFill>
                  <a:schemeClr val="dk2"/>
                </a:solidFill>
                <a:latin typeface="Red Hat Display"/>
                <a:ea typeface="Red Hat Display"/>
                <a:cs typeface="Red Hat Display"/>
                <a:sym typeface="Red Hat Display"/>
              </a:rPr>
              <a:t>CARICOM Secretariat • CCAD • CRFM • IOC of UNESCO (IOCARIBE) • OECS Commission • OSPESCA • UNDP •  UN ECLAC • UNEP Cartagena Convention Secretariat </a:t>
            </a:r>
            <a:endParaRPr sz="600" b="0" i="0" u="none" strike="noStrike" cap="none">
              <a:solidFill>
                <a:schemeClr val="dk2"/>
              </a:solidFill>
              <a:latin typeface="Red Hat Display"/>
              <a:ea typeface="Red Hat Display"/>
              <a:cs typeface="Red Hat Display"/>
              <a:sym typeface="Red Hat Display"/>
            </a:endParaRPr>
          </a:p>
          <a:p>
            <a:pPr marL="0" marR="0" lvl="0" indent="0" algn="l" rtl="0">
              <a:lnSpc>
                <a:spcPct val="100000"/>
              </a:lnSpc>
              <a:spcBef>
                <a:spcPts val="600"/>
              </a:spcBef>
              <a:spcAft>
                <a:spcPts val="600"/>
              </a:spcAft>
              <a:buClr>
                <a:schemeClr val="dk1"/>
              </a:buClr>
              <a:buSzPts val="1100"/>
              <a:buFont typeface="Arial"/>
              <a:buNone/>
            </a:pPr>
            <a:r>
              <a:rPr lang="es-419" sz="600" b="0" i="1" u="none" strike="noStrike" cap="none">
                <a:solidFill>
                  <a:schemeClr val="dk2"/>
                </a:solidFill>
                <a:latin typeface="Red Hat Display"/>
                <a:ea typeface="Red Hat Display"/>
                <a:cs typeface="Red Hat Display"/>
                <a:sym typeface="Red Hat Display"/>
              </a:rPr>
              <a:t>(*OCM Executive Group member IGOs- status on 14  October 2025)</a:t>
            </a:r>
            <a:endParaRPr sz="600" b="0" i="1" u="none" strike="noStrike" cap="none">
              <a:solidFill>
                <a:schemeClr val="dk2"/>
              </a:solidFill>
              <a:latin typeface="Montserrat"/>
              <a:ea typeface="Montserrat"/>
              <a:cs typeface="Montserrat"/>
              <a:sym typeface="Montserrat"/>
            </a:endParaRPr>
          </a:p>
        </p:txBody>
      </p:sp>
      <p:pic>
        <p:nvPicPr>
          <p:cNvPr id="364" name="Google Shape;364;g34bc69913e4_0_0" title="WGN (4).png"/>
          <p:cNvPicPr preferRelativeResize="0"/>
          <p:nvPr/>
        </p:nvPicPr>
        <p:blipFill rotWithShape="1">
          <a:blip r:embed="rId5">
            <a:alphaModFix/>
          </a:blip>
          <a:srcRect t="16302"/>
          <a:stretch/>
        </p:blipFill>
        <p:spPr>
          <a:xfrm>
            <a:off x="7103163" y="4495175"/>
            <a:ext cx="1422975" cy="294700"/>
          </a:xfrm>
          <a:prstGeom prst="rect">
            <a:avLst/>
          </a:prstGeom>
          <a:noFill/>
          <a:ln>
            <a:noFill/>
          </a:ln>
        </p:spPr>
      </p:pic>
      <p:cxnSp>
        <p:nvCxnSpPr>
          <p:cNvPr id="365" name="Google Shape;365;g34bc69913e4_0_0"/>
          <p:cNvCxnSpPr/>
          <p:nvPr/>
        </p:nvCxnSpPr>
        <p:spPr>
          <a:xfrm>
            <a:off x="6665700" y="4440900"/>
            <a:ext cx="7800" cy="699000"/>
          </a:xfrm>
          <a:prstGeom prst="straightConnector1">
            <a:avLst/>
          </a:prstGeom>
          <a:noFill/>
          <a:ln w="9525" cap="flat" cmpd="sng">
            <a:solidFill>
              <a:schemeClr val="dk2"/>
            </a:solidFill>
            <a:prstDash val="solid"/>
            <a:round/>
            <a:headEnd type="none" w="sm" len="sm"/>
            <a:tailEnd type="none" w="sm" len="sm"/>
          </a:ln>
        </p:spPr>
      </p:cxnSp>
      <p:cxnSp>
        <p:nvCxnSpPr>
          <p:cNvPr id="366" name="Google Shape;366;g34bc69913e4_0_0"/>
          <p:cNvCxnSpPr/>
          <p:nvPr/>
        </p:nvCxnSpPr>
        <p:spPr>
          <a:xfrm>
            <a:off x="4172888" y="4440900"/>
            <a:ext cx="7800" cy="6990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3656c4e0be7_0_1783"/>
          <p:cNvSpPr/>
          <p:nvPr/>
        </p:nvSpPr>
        <p:spPr>
          <a:xfrm>
            <a:off x="-7475" y="0"/>
            <a:ext cx="9144000" cy="5055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3656c4e0be7_0_1783"/>
          <p:cNvSpPr txBox="1"/>
          <p:nvPr/>
        </p:nvSpPr>
        <p:spPr>
          <a:xfrm>
            <a:off x="143400" y="33600"/>
            <a:ext cx="8823900" cy="344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lt1"/>
                </a:solidFill>
                <a:latin typeface="Red Hat Display"/>
                <a:ea typeface="Red Hat Display"/>
                <a:cs typeface="Red Hat Display"/>
                <a:sym typeface="Red Hat Display"/>
              </a:rPr>
              <a:t>OCM STEERING GROUP DECISION: CREATION OF 4 WORKING GROUPS</a:t>
            </a:r>
            <a:endParaRPr sz="1800" b="1" i="0" u="none" strike="noStrike" cap="none">
              <a:solidFill>
                <a:schemeClr val="lt1"/>
              </a:solidFill>
              <a:latin typeface="Red Hat Display"/>
              <a:ea typeface="Red Hat Display"/>
              <a:cs typeface="Red Hat Display"/>
              <a:sym typeface="Red Hat Display"/>
            </a:endParaRPr>
          </a:p>
        </p:txBody>
      </p:sp>
      <p:sp>
        <p:nvSpPr>
          <p:cNvPr id="474" name="Google Shape;474;g3656c4e0be7_0_1783"/>
          <p:cNvSpPr txBox="1"/>
          <p:nvPr/>
        </p:nvSpPr>
        <p:spPr>
          <a:xfrm>
            <a:off x="143400" y="958450"/>
            <a:ext cx="8751600" cy="3238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600"/>
              <a:buFont typeface="Arial"/>
              <a:buNone/>
            </a:pPr>
            <a:r>
              <a:rPr lang="es-419" sz="1700" b="0" i="0" u="sng" strike="noStrike" cap="none">
                <a:solidFill>
                  <a:schemeClr val="dk2"/>
                </a:solidFill>
                <a:latin typeface="Montserrat"/>
                <a:ea typeface="Montserrat"/>
                <a:cs typeface="Montserrat"/>
                <a:sym typeface="Montserrat"/>
              </a:rPr>
              <a:t>The OCM Steering Group:</a:t>
            </a:r>
            <a:endParaRPr sz="1700" b="0" i="0" u="sng"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700" b="0" i="0" u="none"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r>
              <a:rPr lang="es-419" sz="1700" b="0" i="0" u="none" strike="noStrike" cap="none">
                <a:solidFill>
                  <a:schemeClr val="dk2"/>
                </a:solidFill>
                <a:latin typeface="Montserrat"/>
                <a:ea typeface="Montserrat"/>
                <a:cs typeface="Montserrat"/>
                <a:sym typeface="Montserrat"/>
              </a:rPr>
              <a:t>formally establishes the following </a:t>
            </a:r>
            <a:r>
              <a:rPr lang="es-419" sz="1700" b="1" i="0" u="none" strike="noStrike" cap="none">
                <a:solidFill>
                  <a:schemeClr val="dk2"/>
                </a:solidFill>
                <a:latin typeface="Montserrat"/>
                <a:ea typeface="Montserrat"/>
                <a:cs typeface="Montserrat"/>
                <a:sym typeface="Montserrat"/>
              </a:rPr>
              <a:t>4 OCM Working Groups (WGs):</a:t>
            </a:r>
            <a:r>
              <a:rPr lang="es-419" sz="1700" b="0" i="0" u="none" strike="noStrike" cap="none">
                <a:solidFill>
                  <a:schemeClr val="dk2"/>
                </a:solidFill>
                <a:latin typeface="Montserrat"/>
                <a:ea typeface="Montserrat"/>
                <a:cs typeface="Montserrat"/>
                <a:sym typeface="Montserrat"/>
              </a:rPr>
              <a:t>  </a:t>
            </a:r>
            <a:endParaRPr sz="1700" b="0" i="0" u="none" strike="noStrike" cap="none">
              <a:solidFill>
                <a:schemeClr val="dk2"/>
              </a:solidFill>
              <a:latin typeface="Montserrat"/>
              <a:ea typeface="Montserrat"/>
              <a:cs typeface="Montserrat"/>
              <a:sym typeface="Montserrat"/>
            </a:endParaRPr>
          </a:p>
          <a:p>
            <a:pPr marL="457200" marR="0" lvl="0" indent="0" algn="l" rtl="0">
              <a:lnSpc>
                <a:spcPct val="115000"/>
              </a:lnSpc>
              <a:spcBef>
                <a:spcPts val="0"/>
              </a:spcBef>
              <a:spcAft>
                <a:spcPts val="0"/>
              </a:spcAft>
              <a:buClr>
                <a:srgbClr val="000000"/>
              </a:buClr>
              <a:buSzPts val="1600"/>
              <a:buFont typeface="Arial"/>
              <a:buNone/>
            </a:pPr>
            <a:endParaRPr sz="1700" b="0" i="1" u="none" strike="noStrike" cap="none">
              <a:solidFill>
                <a:schemeClr val="dk2"/>
              </a:solidFill>
              <a:latin typeface="Montserrat"/>
              <a:ea typeface="Montserrat"/>
              <a:cs typeface="Montserrat"/>
              <a:sym typeface="Montserrat"/>
            </a:endParaRPr>
          </a:p>
          <a:p>
            <a:pPr marL="0" marR="0" lvl="0" indent="457200" algn="l" rtl="0">
              <a:lnSpc>
                <a:spcPct val="115000"/>
              </a:lnSpc>
              <a:spcBef>
                <a:spcPts val="0"/>
              </a:spcBef>
              <a:spcAft>
                <a:spcPts val="0"/>
              </a:spcAft>
              <a:buClr>
                <a:srgbClr val="000000"/>
              </a:buClr>
              <a:buSzPts val="1500"/>
              <a:buFont typeface="Arial"/>
              <a:buNone/>
            </a:pPr>
            <a:r>
              <a:rPr lang="es-419" sz="1600" b="1" i="1" u="none" strike="noStrike" cap="none">
                <a:solidFill>
                  <a:schemeClr val="dk2"/>
                </a:solidFill>
                <a:latin typeface="Montserrat"/>
                <a:ea typeface="Montserrat"/>
                <a:cs typeface="Montserrat"/>
                <a:sym typeface="Montserrat"/>
              </a:rPr>
              <a:t>(1) Marine Data &amp; Information (MDI)</a:t>
            </a:r>
            <a:endParaRPr sz="1600" b="1" i="1" u="none" strike="noStrike" cap="none">
              <a:solidFill>
                <a:schemeClr val="dk2"/>
              </a:solidFill>
              <a:latin typeface="Montserrat"/>
              <a:ea typeface="Montserrat"/>
              <a:cs typeface="Montserrat"/>
              <a:sym typeface="Montserrat"/>
            </a:endParaRPr>
          </a:p>
          <a:p>
            <a:pPr marL="0" marR="0" lvl="0" indent="457200" algn="l" rtl="0">
              <a:lnSpc>
                <a:spcPct val="115000"/>
              </a:lnSpc>
              <a:spcBef>
                <a:spcPts val="0"/>
              </a:spcBef>
              <a:spcAft>
                <a:spcPts val="0"/>
              </a:spcAft>
              <a:buClr>
                <a:srgbClr val="000000"/>
              </a:buClr>
              <a:buSzPts val="1500"/>
              <a:buFont typeface="Arial"/>
              <a:buNone/>
            </a:pPr>
            <a:endParaRPr sz="1600" b="1" i="1">
              <a:solidFill>
                <a:schemeClr val="dk2"/>
              </a:solidFill>
              <a:latin typeface="Montserrat"/>
              <a:ea typeface="Montserrat"/>
              <a:cs typeface="Montserrat"/>
              <a:sym typeface="Montserrat"/>
            </a:endParaRPr>
          </a:p>
          <a:p>
            <a:pPr marL="0" marR="0" lvl="0" indent="457200" algn="l" rtl="0">
              <a:lnSpc>
                <a:spcPct val="115000"/>
              </a:lnSpc>
              <a:spcBef>
                <a:spcPts val="0"/>
              </a:spcBef>
              <a:spcAft>
                <a:spcPts val="0"/>
              </a:spcAft>
              <a:buClr>
                <a:srgbClr val="000000"/>
              </a:buClr>
              <a:buSzPts val="1500"/>
              <a:buFont typeface="Arial"/>
              <a:buNone/>
            </a:pPr>
            <a:r>
              <a:rPr lang="es-419" sz="1600" b="1" i="1" u="none" strike="noStrike" cap="none">
                <a:solidFill>
                  <a:schemeClr val="dk2"/>
                </a:solidFill>
                <a:latin typeface="Montserrat"/>
                <a:ea typeface="Montserrat"/>
                <a:cs typeface="Montserrat"/>
                <a:sym typeface="Montserrat"/>
              </a:rPr>
              <a:t>(2) State of the Marine Environment &amp; associated socio-Economics (SOMEE)</a:t>
            </a:r>
            <a:endParaRPr sz="1600" b="1" i="1" u="none" strike="noStrike" cap="none">
              <a:solidFill>
                <a:schemeClr val="dk2"/>
              </a:solidFill>
              <a:latin typeface="Montserrat"/>
              <a:ea typeface="Montserrat"/>
              <a:cs typeface="Montserrat"/>
              <a:sym typeface="Montserrat"/>
            </a:endParaRPr>
          </a:p>
          <a:p>
            <a:pPr marL="0" marR="0" lvl="0" indent="457200" algn="l" rtl="0">
              <a:lnSpc>
                <a:spcPct val="115000"/>
              </a:lnSpc>
              <a:spcBef>
                <a:spcPts val="0"/>
              </a:spcBef>
              <a:spcAft>
                <a:spcPts val="0"/>
              </a:spcAft>
              <a:buClr>
                <a:srgbClr val="000000"/>
              </a:buClr>
              <a:buSzPts val="1500"/>
              <a:buFont typeface="Arial"/>
              <a:buNone/>
            </a:pPr>
            <a:r>
              <a:rPr lang="es-419" sz="1600" b="1" i="1" u="none" strike="noStrike" cap="none">
                <a:solidFill>
                  <a:schemeClr val="dk2"/>
                </a:solidFill>
                <a:latin typeface="Montserrat"/>
                <a:ea typeface="Montserrat"/>
                <a:cs typeface="Montserrat"/>
                <a:sym typeface="Montserrat"/>
              </a:rPr>
              <a:t> </a:t>
            </a:r>
            <a:endParaRPr sz="1600" b="1" i="1" u="none" strike="noStrike" cap="none">
              <a:solidFill>
                <a:schemeClr val="dk2"/>
              </a:solidFill>
              <a:latin typeface="Montserrat"/>
              <a:ea typeface="Montserrat"/>
              <a:cs typeface="Montserrat"/>
              <a:sym typeface="Montserrat"/>
            </a:endParaRPr>
          </a:p>
          <a:p>
            <a:pPr marL="0" marR="0" lvl="0" indent="457200" algn="l" rtl="0">
              <a:lnSpc>
                <a:spcPct val="115000"/>
              </a:lnSpc>
              <a:spcBef>
                <a:spcPts val="0"/>
              </a:spcBef>
              <a:spcAft>
                <a:spcPts val="0"/>
              </a:spcAft>
              <a:buClr>
                <a:srgbClr val="000000"/>
              </a:buClr>
              <a:buSzPts val="1500"/>
              <a:buFont typeface="Arial"/>
              <a:buNone/>
            </a:pPr>
            <a:r>
              <a:rPr lang="es-419" sz="1600" b="1" i="1" u="none" strike="noStrike" cap="none">
                <a:solidFill>
                  <a:schemeClr val="dk2"/>
                </a:solidFill>
                <a:latin typeface="Montserrat"/>
                <a:ea typeface="Montserrat"/>
                <a:cs typeface="Montserrat"/>
                <a:sym typeface="Montserrat"/>
              </a:rPr>
              <a:t>(3) Strategic Action Programme (SAP)</a:t>
            </a:r>
            <a:endParaRPr sz="1600" b="1" i="1" u="none" strike="noStrike" cap="none">
              <a:solidFill>
                <a:schemeClr val="dk2"/>
              </a:solidFill>
              <a:latin typeface="Montserrat"/>
              <a:ea typeface="Montserrat"/>
              <a:cs typeface="Montserrat"/>
              <a:sym typeface="Montserrat"/>
            </a:endParaRPr>
          </a:p>
          <a:p>
            <a:pPr marL="0" marR="0" lvl="0" indent="457200" algn="l" rtl="0">
              <a:lnSpc>
                <a:spcPct val="115000"/>
              </a:lnSpc>
              <a:spcBef>
                <a:spcPts val="0"/>
              </a:spcBef>
              <a:spcAft>
                <a:spcPts val="0"/>
              </a:spcAft>
              <a:buClr>
                <a:srgbClr val="000000"/>
              </a:buClr>
              <a:buSzPts val="1500"/>
              <a:buFont typeface="Arial"/>
              <a:buNone/>
            </a:pPr>
            <a:endParaRPr sz="1600" b="1" i="1">
              <a:solidFill>
                <a:schemeClr val="dk2"/>
              </a:solidFill>
              <a:latin typeface="Montserrat"/>
              <a:ea typeface="Montserrat"/>
              <a:cs typeface="Montserrat"/>
              <a:sym typeface="Montserrat"/>
            </a:endParaRPr>
          </a:p>
          <a:p>
            <a:pPr marL="0" marR="0" lvl="0" indent="457200" algn="l" rtl="0">
              <a:lnSpc>
                <a:spcPct val="115000"/>
              </a:lnSpc>
              <a:spcBef>
                <a:spcPts val="0"/>
              </a:spcBef>
              <a:spcAft>
                <a:spcPts val="0"/>
              </a:spcAft>
              <a:buClr>
                <a:srgbClr val="000000"/>
              </a:buClr>
              <a:buSzPts val="1500"/>
              <a:buFont typeface="Arial"/>
              <a:buNone/>
            </a:pPr>
            <a:r>
              <a:rPr lang="es-419" sz="1600" b="1" i="1" u="none" strike="noStrike" cap="none">
                <a:solidFill>
                  <a:schemeClr val="dk2"/>
                </a:solidFill>
                <a:latin typeface="Montserrat"/>
                <a:ea typeface="Montserrat"/>
                <a:cs typeface="Montserrat"/>
                <a:sym typeface="Montserrat"/>
              </a:rPr>
              <a:t>(4) Gender and Youth</a:t>
            </a:r>
            <a:endParaRPr sz="1600" b="1" i="1" u="none"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3656c4e0be7_0_232"/>
          <p:cNvSpPr/>
          <p:nvPr/>
        </p:nvSpPr>
        <p:spPr>
          <a:xfrm>
            <a:off x="0" y="0"/>
            <a:ext cx="9144000" cy="7851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419" sz="2100" b="1" i="0" u="none" strike="noStrike" cap="none">
                <a:solidFill>
                  <a:schemeClr val="lt1"/>
                </a:solidFill>
                <a:latin typeface="Montserrat"/>
                <a:ea typeface="Montserrat"/>
                <a:cs typeface="Montserrat"/>
                <a:sym typeface="Montserrat"/>
              </a:rPr>
              <a:t>PROCARIBE+ = </a:t>
            </a:r>
            <a:r>
              <a:rPr lang="es-419" sz="2100" b="1" i="0" u="none" strike="noStrike" cap="none">
                <a:solidFill>
                  <a:srgbClr val="FFFF00"/>
                </a:solidFill>
                <a:latin typeface="Montserrat"/>
                <a:ea typeface="Montserrat"/>
                <a:cs typeface="Montserrat"/>
                <a:sym typeface="Montserrat"/>
              </a:rPr>
              <a:t>5 YEARS*</a:t>
            </a:r>
            <a:r>
              <a:rPr lang="es-419" sz="2100" b="1" i="0" u="none" strike="noStrike" cap="none">
                <a:solidFill>
                  <a:schemeClr val="lt1"/>
                </a:solidFill>
                <a:latin typeface="Montserrat"/>
                <a:ea typeface="Montserrat"/>
                <a:cs typeface="Montserrat"/>
                <a:sym typeface="Montserrat"/>
              </a:rPr>
              <a:t> of financial support for the OCM</a:t>
            </a:r>
            <a:endParaRPr sz="2100" b="1" i="0" u="none" strike="noStrike" cap="none">
              <a:solidFill>
                <a:schemeClr val="lt1"/>
              </a:solidFill>
              <a:latin typeface="Montserrat"/>
              <a:ea typeface="Montserrat"/>
              <a:cs typeface="Montserrat"/>
              <a:sym typeface="Montserrat"/>
            </a:endParaRPr>
          </a:p>
        </p:txBody>
      </p:sp>
      <p:graphicFrame>
        <p:nvGraphicFramePr>
          <p:cNvPr id="480" name="Google Shape;480;g3656c4e0be7_0_232"/>
          <p:cNvGraphicFramePr/>
          <p:nvPr/>
        </p:nvGraphicFramePr>
        <p:xfrm>
          <a:off x="752850" y="1099400"/>
          <a:ext cx="3000000" cy="3000000"/>
        </p:xfrm>
        <a:graphic>
          <a:graphicData uri="http://schemas.openxmlformats.org/drawingml/2006/table">
            <a:tbl>
              <a:tblPr>
                <a:noFill/>
                <a:tableStyleId>{62B99922-3459-492E-8998-9C3E8025AC7B}</a:tableStyleId>
              </a:tblPr>
              <a:tblGrid>
                <a:gridCol w="3828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382850">
                  <a:extLst>
                    <a:ext uri="{9D8B030D-6E8A-4147-A177-3AD203B41FA5}">
                      <a16:colId xmlns:a16="http://schemas.microsoft.com/office/drawing/2014/main" val="20004"/>
                    </a:ext>
                  </a:extLst>
                </a:gridCol>
                <a:gridCol w="382850">
                  <a:extLst>
                    <a:ext uri="{9D8B030D-6E8A-4147-A177-3AD203B41FA5}">
                      <a16:colId xmlns:a16="http://schemas.microsoft.com/office/drawing/2014/main" val="20005"/>
                    </a:ext>
                  </a:extLst>
                </a:gridCol>
                <a:gridCol w="382850">
                  <a:extLst>
                    <a:ext uri="{9D8B030D-6E8A-4147-A177-3AD203B41FA5}">
                      <a16:colId xmlns:a16="http://schemas.microsoft.com/office/drawing/2014/main" val="20006"/>
                    </a:ext>
                  </a:extLst>
                </a:gridCol>
                <a:gridCol w="382850">
                  <a:extLst>
                    <a:ext uri="{9D8B030D-6E8A-4147-A177-3AD203B41FA5}">
                      <a16:colId xmlns:a16="http://schemas.microsoft.com/office/drawing/2014/main" val="20007"/>
                    </a:ext>
                  </a:extLst>
                </a:gridCol>
                <a:gridCol w="382850">
                  <a:extLst>
                    <a:ext uri="{9D8B030D-6E8A-4147-A177-3AD203B41FA5}">
                      <a16:colId xmlns:a16="http://schemas.microsoft.com/office/drawing/2014/main" val="20008"/>
                    </a:ext>
                  </a:extLst>
                </a:gridCol>
                <a:gridCol w="382850">
                  <a:extLst>
                    <a:ext uri="{9D8B030D-6E8A-4147-A177-3AD203B41FA5}">
                      <a16:colId xmlns:a16="http://schemas.microsoft.com/office/drawing/2014/main" val="20009"/>
                    </a:ext>
                  </a:extLst>
                </a:gridCol>
                <a:gridCol w="382850">
                  <a:extLst>
                    <a:ext uri="{9D8B030D-6E8A-4147-A177-3AD203B41FA5}">
                      <a16:colId xmlns:a16="http://schemas.microsoft.com/office/drawing/2014/main" val="20010"/>
                    </a:ext>
                  </a:extLst>
                </a:gridCol>
                <a:gridCol w="382850">
                  <a:extLst>
                    <a:ext uri="{9D8B030D-6E8A-4147-A177-3AD203B41FA5}">
                      <a16:colId xmlns:a16="http://schemas.microsoft.com/office/drawing/2014/main" val="20011"/>
                    </a:ext>
                  </a:extLst>
                </a:gridCol>
                <a:gridCol w="382850">
                  <a:extLst>
                    <a:ext uri="{9D8B030D-6E8A-4147-A177-3AD203B41FA5}">
                      <a16:colId xmlns:a16="http://schemas.microsoft.com/office/drawing/2014/main" val="20012"/>
                    </a:ext>
                  </a:extLst>
                </a:gridCol>
                <a:gridCol w="382850">
                  <a:extLst>
                    <a:ext uri="{9D8B030D-6E8A-4147-A177-3AD203B41FA5}">
                      <a16:colId xmlns:a16="http://schemas.microsoft.com/office/drawing/2014/main" val="20013"/>
                    </a:ext>
                  </a:extLst>
                </a:gridCol>
                <a:gridCol w="382850">
                  <a:extLst>
                    <a:ext uri="{9D8B030D-6E8A-4147-A177-3AD203B41FA5}">
                      <a16:colId xmlns:a16="http://schemas.microsoft.com/office/drawing/2014/main" val="20014"/>
                    </a:ext>
                  </a:extLst>
                </a:gridCol>
                <a:gridCol w="382850">
                  <a:extLst>
                    <a:ext uri="{9D8B030D-6E8A-4147-A177-3AD203B41FA5}">
                      <a16:colId xmlns:a16="http://schemas.microsoft.com/office/drawing/2014/main" val="20015"/>
                    </a:ext>
                  </a:extLst>
                </a:gridCol>
                <a:gridCol w="382850">
                  <a:extLst>
                    <a:ext uri="{9D8B030D-6E8A-4147-A177-3AD203B41FA5}">
                      <a16:colId xmlns:a16="http://schemas.microsoft.com/office/drawing/2014/main" val="20016"/>
                    </a:ext>
                  </a:extLst>
                </a:gridCol>
                <a:gridCol w="382850">
                  <a:extLst>
                    <a:ext uri="{9D8B030D-6E8A-4147-A177-3AD203B41FA5}">
                      <a16:colId xmlns:a16="http://schemas.microsoft.com/office/drawing/2014/main" val="20017"/>
                    </a:ext>
                  </a:extLst>
                </a:gridCol>
                <a:gridCol w="382850">
                  <a:extLst>
                    <a:ext uri="{9D8B030D-6E8A-4147-A177-3AD203B41FA5}">
                      <a16:colId xmlns:a16="http://schemas.microsoft.com/office/drawing/2014/main" val="20018"/>
                    </a:ext>
                  </a:extLst>
                </a:gridCol>
                <a:gridCol w="382850">
                  <a:extLst>
                    <a:ext uri="{9D8B030D-6E8A-4147-A177-3AD203B41FA5}">
                      <a16:colId xmlns:a16="http://schemas.microsoft.com/office/drawing/2014/main" val="20019"/>
                    </a:ext>
                  </a:extLst>
                </a:gridCol>
              </a:tblGrid>
              <a:tr h="381000">
                <a:tc gridSpan="20">
                  <a:txBody>
                    <a:bodyPr/>
                    <a:lstStyle/>
                    <a:p>
                      <a:pPr marL="0" marR="0" lvl="0" indent="0" algn="ctr" rtl="0">
                        <a:lnSpc>
                          <a:spcPct val="100000"/>
                        </a:lnSpc>
                        <a:spcBef>
                          <a:spcPts val="0"/>
                        </a:spcBef>
                        <a:spcAft>
                          <a:spcPts val="0"/>
                        </a:spcAft>
                        <a:buClr>
                          <a:srgbClr val="000000"/>
                        </a:buClr>
                        <a:buSzPts val="1800"/>
                        <a:buFont typeface="Arial"/>
                        <a:buNone/>
                      </a:pPr>
                      <a:r>
                        <a:rPr lang="es-419" sz="1800" b="1" u="none" strike="noStrike" cap="none"/>
                        <a:t>PROCARIBE+ TIMELINE</a:t>
                      </a:r>
                      <a:endParaRPr sz="1800" b="1" u="none" strike="noStrike" cap="none"/>
                    </a:p>
                  </a:txBody>
                  <a:tcPr marL="91425" marR="91425" marT="91425" marB="91425">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Project Year 1</a:t>
                      </a:r>
                      <a:endParaRPr sz="1400" u="none" strike="noStrike" cap="none">
                        <a:latin typeface="Montserrat"/>
                        <a:ea typeface="Montserrat"/>
                        <a:cs typeface="Montserrat"/>
                        <a:sym typeface="Montserrat"/>
                      </a:endParaRPr>
                    </a:p>
                  </a:txBody>
                  <a:tcPr marL="91425" marR="91425" marT="91425" marB="91425">
                    <a:lnR w="9525" cap="flat" cmpd="sng">
                      <a:solidFill>
                        <a:srgbClr val="9E9E9E"/>
                      </a:solidFill>
                      <a:prstDash val="solid"/>
                      <a:round/>
                      <a:headEnd type="none" w="sm" len="sm"/>
                      <a:tailEnd type="none" w="sm" len="sm"/>
                    </a:lnR>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Project Year 2</a:t>
                      </a:r>
                      <a:endParaRPr sz="1400" u="none" strike="noStrike" cap="none">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Project Year 3</a:t>
                      </a:r>
                      <a:endParaRPr sz="1400" u="none" strike="noStrike" cap="none">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Project Year 4</a:t>
                      </a:r>
                      <a:endParaRPr sz="1400" u="none" strike="noStrike" cap="none">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Project Year 5</a:t>
                      </a:r>
                      <a:endParaRPr sz="1400" u="none" strike="noStrike" cap="none">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gridSpan="3">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2023</a:t>
                      </a:r>
                      <a:endParaRPr sz="1400" u="none" strike="noStrike" cap="none">
                        <a:latin typeface="Montserrat"/>
                        <a:ea typeface="Montserrat"/>
                        <a:cs typeface="Montserrat"/>
                        <a:sym typeface="Montserrat"/>
                      </a:endParaRPr>
                    </a:p>
                  </a:txBody>
                  <a:tcPr marL="91425" marR="91425" marT="91425" marB="91425"/>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2024</a:t>
                      </a:r>
                      <a:endParaRPr sz="1400" u="none" strike="noStrike" cap="none">
                        <a:latin typeface="Montserrat"/>
                        <a:ea typeface="Montserrat"/>
                        <a:cs typeface="Montserrat"/>
                        <a:sym typeface="Montserrat"/>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2025</a:t>
                      </a:r>
                      <a:endParaRPr sz="1400" u="none" strike="noStrike" cap="none">
                        <a:latin typeface="Montserrat"/>
                        <a:ea typeface="Montserrat"/>
                        <a:cs typeface="Montserrat"/>
                        <a:sym typeface="Montserrat"/>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2026</a:t>
                      </a:r>
                      <a:endParaRPr sz="1400" u="none" strike="noStrike" cap="none">
                        <a:latin typeface="Montserrat"/>
                        <a:ea typeface="Montserrat"/>
                        <a:cs typeface="Montserrat"/>
                        <a:sym typeface="Montserrat"/>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2027</a:t>
                      </a:r>
                      <a:endParaRPr sz="1400" u="none" strike="noStrike" cap="none">
                        <a:latin typeface="Montserrat"/>
                        <a:ea typeface="Montserrat"/>
                        <a:cs typeface="Montserrat"/>
                        <a:sym typeface="Montserrat"/>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419" sz="1400" u="none" strike="noStrike" cap="none">
                          <a:latin typeface="Montserrat"/>
                          <a:ea typeface="Montserrat"/>
                          <a:cs typeface="Montserrat"/>
                          <a:sym typeface="Montserrat"/>
                        </a:rPr>
                        <a:t>28</a:t>
                      </a:r>
                      <a:endParaRPr sz="1400" u="none" strike="noStrike" cap="none">
                        <a:latin typeface="Montserrat"/>
                        <a:ea typeface="Montserrat"/>
                        <a:cs typeface="Montserrat"/>
                        <a:sym typeface="Montserrat"/>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highlight>
                          <a:srgbClr val="FF0000"/>
                        </a:highlight>
                      </a:endParaRPr>
                    </a:p>
                  </a:txBody>
                  <a:tcPr marL="91425" marR="91425" marT="91425" marB="91425">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highlight>
                          <a:srgbClr val="FF0000"/>
                        </a:highlight>
                      </a:endParaRPr>
                    </a:p>
                  </a:txBody>
                  <a:tcPr marL="91425" marR="91425" marT="91425" marB="91425">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highlight>
                          <a:srgbClr val="FF0000"/>
                        </a:highlight>
                      </a:endParaRPr>
                    </a:p>
                  </a:txBody>
                  <a:tcPr marL="91425" marR="91425" marT="91425" marB="91425">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0666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FF99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solidFill>
                      <a:prstDash val="solid"/>
                      <a:round/>
                      <a:headEnd type="none" w="sm" len="sm"/>
                      <a:tailEnd type="none" w="sm" len="sm"/>
                    </a:lnT>
                    <a:solidFill>
                      <a:srgbClr val="00FF00"/>
                    </a:solidFill>
                  </a:tcPr>
                </a:tc>
                <a:extLst>
                  <a:ext uri="{0D108BD9-81ED-4DB2-BD59-A6C34878D82A}">
                    <a16:rowId xmlns:a16="http://schemas.microsoft.com/office/drawing/2014/main" val="10003"/>
                  </a:ext>
                </a:extLst>
              </a:tr>
            </a:tbl>
          </a:graphicData>
        </a:graphic>
      </p:graphicFrame>
      <p:sp>
        <p:nvSpPr>
          <p:cNvPr id="481" name="Google Shape;481;g3656c4e0be7_0_232"/>
          <p:cNvSpPr/>
          <p:nvPr/>
        </p:nvSpPr>
        <p:spPr>
          <a:xfrm>
            <a:off x="3962988" y="2785750"/>
            <a:ext cx="120900" cy="3468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82" name="Google Shape;482;g3656c4e0be7_0_232"/>
          <p:cNvSpPr txBox="1"/>
          <p:nvPr/>
        </p:nvSpPr>
        <p:spPr>
          <a:xfrm>
            <a:off x="2923760" y="3052575"/>
            <a:ext cx="2212800" cy="18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dk1"/>
                </a:solidFill>
                <a:latin typeface="Montserrat"/>
                <a:ea typeface="Montserrat"/>
                <a:cs typeface="Montserrat"/>
                <a:sym typeface="Montserrat"/>
              </a:rPr>
              <a:t>OCM </a:t>
            </a:r>
            <a:endParaRPr sz="18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dk1"/>
                </a:solidFill>
                <a:latin typeface="Montserrat"/>
                <a:ea typeface="Montserrat"/>
                <a:cs typeface="Montserrat"/>
                <a:sym typeface="Montserrat"/>
              </a:rPr>
              <a:t>SGM1</a:t>
            </a:r>
            <a:r>
              <a:rPr lang="es-419" sz="2100" b="0" i="0" u="none" strike="noStrike" cap="none">
                <a:solidFill>
                  <a:schemeClr val="dk1"/>
                </a:solidFill>
                <a:latin typeface="Open Sans"/>
                <a:ea typeface="Open Sans"/>
                <a:cs typeface="Open Sans"/>
                <a:sym typeface="Open Sans"/>
              </a:rPr>
              <a:t> </a:t>
            </a:r>
            <a:endParaRPr sz="2100" b="0" i="0" u="none" strike="noStrike" cap="none">
              <a:solidFill>
                <a:schemeClr val="dk1"/>
              </a:solidFill>
              <a:latin typeface="Open Sans"/>
              <a:ea typeface="Open Sans"/>
              <a:cs typeface="Open Sans"/>
              <a:sym typeface="Open Sans"/>
            </a:endParaRPr>
          </a:p>
        </p:txBody>
      </p:sp>
      <p:sp>
        <p:nvSpPr>
          <p:cNvPr id="483" name="Google Shape;483;g3656c4e0be7_0_232"/>
          <p:cNvSpPr/>
          <p:nvPr/>
        </p:nvSpPr>
        <p:spPr>
          <a:xfrm rot="316303">
            <a:off x="3507764" y="2785750"/>
            <a:ext cx="120811" cy="1128584"/>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84" name="Google Shape;484;g3656c4e0be7_0_232"/>
          <p:cNvSpPr txBox="1"/>
          <p:nvPr/>
        </p:nvSpPr>
        <p:spPr>
          <a:xfrm>
            <a:off x="2423794" y="3846049"/>
            <a:ext cx="2212800" cy="18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dk1"/>
                </a:solidFill>
                <a:latin typeface="Montserrat"/>
                <a:ea typeface="Montserrat"/>
                <a:cs typeface="Montserrat"/>
                <a:sym typeface="Montserrat"/>
              </a:rPr>
              <a:t>OCM </a:t>
            </a:r>
            <a:endParaRPr sz="18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dk1"/>
                </a:solidFill>
                <a:latin typeface="Montserrat"/>
                <a:ea typeface="Montserrat"/>
                <a:cs typeface="Montserrat"/>
                <a:sym typeface="Montserrat"/>
              </a:rPr>
              <a:t>EGM1</a:t>
            </a:r>
            <a:r>
              <a:rPr lang="es-419" sz="2100" b="0" i="0" u="none" strike="noStrike" cap="none">
                <a:solidFill>
                  <a:schemeClr val="dk1"/>
                </a:solidFill>
                <a:latin typeface="Open Sans"/>
                <a:ea typeface="Open Sans"/>
                <a:cs typeface="Open Sans"/>
                <a:sym typeface="Open Sans"/>
              </a:rPr>
              <a:t> </a:t>
            </a:r>
            <a:endParaRPr sz="2100" b="0" i="0" u="none" strike="noStrike" cap="none">
              <a:solidFill>
                <a:schemeClr val="dk1"/>
              </a:solidFill>
              <a:latin typeface="Open Sans"/>
              <a:ea typeface="Open Sans"/>
              <a:cs typeface="Open Sans"/>
              <a:sym typeface="Open Sans"/>
            </a:endParaRPr>
          </a:p>
        </p:txBody>
      </p:sp>
      <p:sp>
        <p:nvSpPr>
          <p:cNvPr id="485" name="Google Shape;485;g3656c4e0be7_0_232"/>
          <p:cNvSpPr txBox="1"/>
          <p:nvPr/>
        </p:nvSpPr>
        <p:spPr>
          <a:xfrm>
            <a:off x="1055755" y="2976371"/>
            <a:ext cx="2212800" cy="185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s-419" sz="1800" b="1" i="0" u="none" strike="noStrike" cap="none">
                <a:solidFill>
                  <a:schemeClr val="dk1"/>
                </a:solidFill>
                <a:latin typeface="Montserrat"/>
                <a:ea typeface="Montserrat"/>
                <a:cs typeface="Montserrat"/>
                <a:sym typeface="Montserrat"/>
              </a:rPr>
              <a:t>OCM MOU commencement</a:t>
            </a:r>
            <a:endParaRPr sz="2100" b="0" i="0" u="none" strike="noStrike" cap="none">
              <a:solidFill>
                <a:schemeClr val="dk1"/>
              </a:solidFill>
              <a:latin typeface="Montserrat"/>
              <a:ea typeface="Montserrat"/>
              <a:cs typeface="Montserrat"/>
              <a:sym typeface="Montserrat"/>
            </a:endParaRPr>
          </a:p>
        </p:txBody>
      </p:sp>
      <p:sp>
        <p:nvSpPr>
          <p:cNvPr id="486" name="Google Shape;486;g3656c4e0be7_0_232"/>
          <p:cNvSpPr/>
          <p:nvPr/>
        </p:nvSpPr>
        <p:spPr>
          <a:xfrm rot="2700000">
            <a:off x="3179725" y="2753584"/>
            <a:ext cx="120915" cy="346624"/>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87" name="Google Shape;487;g3656c4e0be7_0_232"/>
          <p:cNvSpPr/>
          <p:nvPr/>
        </p:nvSpPr>
        <p:spPr>
          <a:xfrm rot="5400000">
            <a:off x="5816401" y="446875"/>
            <a:ext cx="212100" cy="4909500"/>
          </a:xfrm>
          <a:prstGeom prst="rightBrace">
            <a:avLst>
              <a:gd name="adj1" fmla="val 50000"/>
              <a:gd name="adj2" fmla="val 50000"/>
            </a:avLst>
          </a:prstGeom>
          <a:noFill/>
          <a:ln w="28575" cap="flat" cmpd="sng">
            <a:solidFill>
              <a:srgbClr val="49758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88" name="Google Shape;488;g3656c4e0be7_0_232"/>
          <p:cNvSpPr txBox="1"/>
          <p:nvPr/>
        </p:nvSpPr>
        <p:spPr>
          <a:xfrm>
            <a:off x="5114800" y="3225150"/>
            <a:ext cx="3255600" cy="64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s-419" sz="1700" b="0" i="1" u="none" strike="noStrike" cap="none">
                <a:solidFill>
                  <a:srgbClr val="980000"/>
                </a:solidFill>
                <a:highlight>
                  <a:srgbClr val="FFFF00"/>
                </a:highlight>
                <a:latin typeface="Montserrat"/>
                <a:ea typeface="Montserrat"/>
                <a:cs typeface="Montserrat"/>
                <a:sym typeface="Montserrat"/>
              </a:rPr>
              <a:t>3 years </a:t>
            </a:r>
            <a:endParaRPr sz="1700" b="0" i="1" u="none" strike="noStrike" cap="none">
              <a:solidFill>
                <a:srgbClr val="98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r>
              <a:rPr lang="es-419" sz="1500" b="0" i="1" u="none" strike="noStrike" cap="none">
                <a:solidFill>
                  <a:srgbClr val="980000"/>
                </a:solidFill>
                <a:latin typeface="Montserrat"/>
                <a:ea typeface="Montserrat"/>
                <a:cs typeface="Montserrat"/>
                <a:sym typeface="Montserrat"/>
              </a:rPr>
              <a:t>to “test-drive” the OCM</a:t>
            </a:r>
            <a:endParaRPr sz="1500" b="0" i="1" u="none" strike="noStrike" cap="none">
              <a:solidFill>
                <a:srgbClr val="98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000"/>
              <a:buFont typeface="Arial"/>
              <a:buNone/>
            </a:pPr>
            <a:endParaRPr sz="1000" b="0" i="1" u="none" strike="noStrike" cap="none">
              <a:solidFill>
                <a:srgbClr val="98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700"/>
              <a:buFont typeface="Arial"/>
              <a:buNone/>
            </a:pPr>
            <a:endParaRPr sz="700" b="0" i="1" u="none" strike="noStrike" cap="none">
              <a:solidFill>
                <a:srgbClr val="980000"/>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980000"/>
              </a:buClr>
              <a:buSzPts val="1200"/>
              <a:buFont typeface="Montserrat"/>
              <a:buChar char="❏"/>
            </a:pPr>
            <a:r>
              <a:rPr lang="es-419" sz="1200" b="0" i="1" u="none" strike="noStrike" cap="none">
                <a:solidFill>
                  <a:srgbClr val="980000"/>
                </a:solidFill>
                <a:latin typeface="Montserrat"/>
                <a:ea typeface="Montserrat"/>
                <a:cs typeface="Montserrat"/>
                <a:sym typeface="Montserrat"/>
              </a:rPr>
              <a:t>to develop a </a:t>
            </a:r>
            <a:r>
              <a:rPr lang="es-419" sz="1200" b="1" i="1" u="none" strike="noStrike" cap="none">
                <a:solidFill>
                  <a:srgbClr val="980000"/>
                </a:solidFill>
                <a:latin typeface="Montserrat"/>
                <a:ea typeface="Montserrat"/>
                <a:cs typeface="Montserrat"/>
                <a:sym typeface="Montserrat"/>
              </a:rPr>
              <a:t>new “TDA” (SOMEE)</a:t>
            </a:r>
            <a:endParaRPr sz="1200" b="1" i="1" u="none" strike="noStrike" cap="none">
              <a:solidFill>
                <a:srgbClr val="980000"/>
              </a:solidFill>
              <a:latin typeface="Montserrat"/>
              <a:ea typeface="Montserrat"/>
              <a:cs typeface="Montserrat"/>
              <a:sym typeface="Montserrat"/>
            </a:endParaRPr>
          </a:p>
          <a:p>
            <a:pPr marL="457200" marR="0" lvl="0" indent="-304800" algn="l" rtl="0">
              <a:lnSpc>
                <a:spcPct val="100000"/>
              </a:lnSpc>
              <a:spcBef>
                <a:spcPts val="0"/>
              </a:spcBef>
              <a:spcAft>
                <a:spcPts val="0"/>
              </a:spcAft>
              <a:buClr>
                <a:srgbClr val="980000"/>
              </a:buClr>
              <a:buSzPts val="1200"/>
              <a:buFont typeface="Montserrat"/>
              <a:buChar char="❏"/>
            </a:pPr>
            <a:r>
              <a:rPr lang="es-419" sz="1200" b="0" i="1" u="none" strike="noStrike" cap="none">
                <a:solidFill>
                  <a:srgbClr val="980000"/>
                </a:solidFill>
                <a:latin typeface="Montserrat"/>
                <a:ea typeface="Montserrat"/>
                <a:cs typeface="Montserrat"/>
                <a:sym typeface="Montserrat"/>
              </a:rPr>
              <a:t>to negotiate and endorse </a:t>
            </a:r>
            <a:r>
              <a:rPr lang="es-419" sz="1200" b="1" i="1" u="none" strike="noStrike" cap="none">
                <a:solidFill>
                  <a:srgbClr val="980000"/>
                </a:solidFill>
                <a:latin typeface="Montserrat"/>
                <a:ea typeface="Montserrat"/>
                <a:cs typeface="Montserrat"/>
                <a:sym typeface="Montserrat"/>
              </a:rPr>
              <a:t>a new regional SAP</a:t>
            </a:r>
            <a:endParaRPr sz="1200" b="1" i="1" u="none" strike="noStrike" cap="none">
              <a:solidFill>
                <a:srgbClr val="980000"/>
              </a:solidFill>
              <a:latin typeface="Montserrat"/>
              <a:ea typeface="Montserrat"/>
              <a:cs typeface="Montserrat"/>
              <a:sym typeface="Montserrat"/>
            </a:endParaRPr>
          </a:p>
        </p:txBody>
      </p:sp>
      <p:sp>
        <p:nvSpPr>
          <p:cNvPr id="489" name="Google Shape;489;g3656c4e0be7_0_232"/>
          <p:cNvSpPr txBox="1"/>
          <p:nvPr/>
        </p:nvSpPr>
        <p:spPr>
          <a:xfrm>
            <a:off x="3533360" y="3585975"/>
            <a:ext cx="2212800" cy="18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dk1"/>
                </a:solidFill>
                <a:latin typeface="Montserrat"/>
                <a:ea typeface="Montserrat"/>
                <a:cs typeface="Montserrat"/>
                <a:sym typeface="Montserrat"/>
              </a:rPr>
              <a:t>OCM </a:t>
            </a:r>
            <a:endParaRPr sz="18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dk1"/>
                </a:solidFill>
                <a:latin typeface="Montserrat"/>
                <a:ea typeface="Montserrat"/>
                <a:cs typeface="Montserrat"/>
                <a:sym typeface="Montserrat"/>
              </a:rPr>
              <a:t>SGM1.2</a:t>
            </a:r>
            <a:r>
              <a:rPr lang="es-419" sz="2100" b="0" i="0" u="none" strike="noStrike" cap="none">
                <a:solidFill>
                  <a:schemeClr val="dk1"/>
                </a:solidFill>
                <a:latin typeface="Open Sans"/>
                <a:ea typeface="Open Sans"/>
                <a:cs typeface="Open Sans"/>
                <a:sym typeface="Open Sans"/>
              </a:rPr>
              <a:t> </a:t>
            </a:r>
            <a:endParaRPr sz="2100" b="0" i="0" u="none" strike="noStrike" cap="none">
              <a:solidFill>
                <a:schemeClr val="dk1"/>
              </a:solidFill>
              <a:latin typeface="Open Sans"/>
              <a:ea typeface="Open Sans"/>
              <a:cs typeface="Open Sans"/>
              <a:sym typeface="Open Sans"/>
            </a:endParaRPr>
          </a:p>
        </p:txBody>
      </p:sp>
      <p:sp>
        <p:nvSpPr>
          <p:cNvPr id="490" name="Google Shape;490;g3656c4e0be7_0_232"/>
          <p:cNvSpPr/>
          <p:nvPr/>
        </p:nvSpPr>
        <p:spPr>
          <a:xfrm rot="-1112499">
            <a:off x="4468975" y="2855987"/>
            <a:ext cx="101889" cy="79206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3656c4e0be7_0_247"/>
          <p:cNvSpPr/>
          <p:nvPr/>
        </p:nvSpPr>
        <p:spPr>
          <a:xfrm>
            <a:off x="-7475" y="0"/>
            <a:ext cx="9144000" cy="5055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3656c4e0be7_0_247"/>
          <p:cNvSpPr/>
          <p:nvPr/>
        </p:nvSpPr>
        <p:spPr>
          <a:xfrm>
            <a:off x="279925" y="734225"/>
            <a:ext cx="719700" cy="3265800"/>
          </a:xfrm>
          <a:prstGeom prst="rightArrowCallout">
            <a:avLst>
              <a:gd name="adj1" fmla="val 25000"/>
              <a:gd name="adj2" fmla="val 25000"/>
              <a:gd name="adj3" fmla="val 25000"/>
              <a:gd name="adj4" fmla="val 64977"/>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97" name="Google Shape;497;g3656c4e0be7_0_247"/>
          <p:cNvSpPr txBox="1"/>
          <p:nvPr/>
        </p:nvSpPr>
        <p:spPr>
          <a:xfrm rot="-5400000">
            <a:off x="-1162110" y="2280420"/>
            <a:ext cx="31962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s-419" sz="1900" b="0" i="0" u="none" strike="noStrike" cap="none">
                <a:solidFill>
                  <a:schemeClr val="lt1"/>
                </a:solidFill>
                <a:latin typeface="Montserrat"/>
                <a:ea typeface="Montserrat"/>
                <a:cs typeface="Montserrat"/>
                <a:sym typeface="Montserrat"/>
              </a:rPr>
              <a:t>PROCARIBE+ $ support</a:t>
            </a:r>
            <a:endParaRPr sz="1900" b="0" i="0" u="none" strike="noStrike" cap="none">
              <a:solidFill>
                <a:schemeClr val="lt1"/>
              </a:solidFill>
              <a:latin typeface="Montserrat"/>
              <a:ea typeface="Montserrat"/>
              <a:cs typeface="Montserrat"/>
              <a:sym typeface="Montserrat"/>
            </a:endParaRPr>
          </a:p>
        </p:txBody>
      </p:sp>
      <p:sp>
        <p:nvSpPr>
          <p:cNvPr id="498" name="Google Shape;498;g3656c4e0be7_0_247"/>
          <p:cNvSpPr txBox="1"/>
          <p:nvPr/>
        </p:nvSpPr>
        <p:spPr>
          <a:xfrm>
            <a:off x="0" y="42084"/>
            <a:ext cx="9144000" cy="3752400"/>
          </a:xfrm>
          <a:prstGeom prst="rect">
            <a:avLst/>
          </a:prstGeom>
          <a:noFill/>
          <a:ln>
            <a:noFill/>
          </a:ln>
        </p:spPr>
        <p:txBody>
          <a:bodyPr spcFirstLastPara="1" wrap="square" lIns="91425" tIns="91425" rIns="91425" bIns="91425" anchor="t" anchorCtr="0">
            <a:noAutofit/>
          </a:bodyPr>
          <a:lstStyle/>
          <a:p>
            <a:pPr marL="0" marR="0" lvl="0" indent="0" algn="ctr" rtl="0">
              <a:lnSpc>
                <a:spcPct val="125000"/>
              </a:lnSpc>
              <a:spcBef>
                <a:spcPts val="0"/>
              </a:spcBef>
              <a:spcAft>
                <a:spcPts val="0"/>
              </a:spcAft>
              <a:buClr>
                <a:srgbClr val="000000"/>
              </a:buClr>
              <a:buSzPts val="1800"/>
              <a:buFont typeface="Arial"/>
              <a:buNone/>
            </a:pPr>
            <a:r>
              <a:rPr lang="es-419" sz="1800" b="1" i="0" u="none" strike="noStrike" cap="none">
                <a:solidFill>
                  <a:schemeClr val="lt1"/>
                </a:solidFill>
                <a:latin typeface="Montserrat"/>
                <a:ea typeface="Montserrat"/>
                <a:cs typeface="Montserrat"/>
                <a:sym typeface="Montserrat"/>
              </a:rPr>
              <a:t>KEY OCM WORK PROGRAMME “OUTPUTS”</a:t>
            </a:r>
            <a:endParaRPr sz="1800" b="1" i="0" u="none" strike="noStrike" cap="none">
              <a:solidFill>
                <a:schemeClr val="lt1"/>
              </a:solidFill>
              <a:latin typeface="Montserrat"/>
              <a:ea typeface="Montserrat"/>
              <a:cs typeface="Montserrat"/>
              <a:sym typeface="Montserrat"/>
            </a:endParaRPr>
          </a:p>
          <a:p>
            <a:pPr marL="0" marR="0" lvl="0" indent="0" algn="ctr" rtl="0">
              <a:lnSpc>
                <a:spcPct val="125000"/>
              </a:lnSpc>
              <a:spcBef>
                <a:spcPts val="0"/>
              </a:spcBef>
              <a:spcAft>
                <a:spcPts val="0"/>
              </a:spcAft>
              <a:buClr>
                <a:srgbClr val="000000"/>
              </a:buClr>
              <a:buSzPts val="600"/>
              <a:buFont typeface="Arial"/>
              <a:buNone/>
            </a:pPr>
            <a:endParaRPr sz="600" b="0" i="0" u="none" strike="noStrike" cap="none">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200"/>
              <a:buFont typeface="Arial"/>
              <a:buNone/>
            </a:pPr>
            <a:endParaRPr sz="1200" b="1" i="0" u="none" strike="noStrike" cap="none">
              <a:solidFill>
                <a:schemeClr val="dk1"/>
              </a:solidFill>
              <a:latin typeface="Montserrat"/>
              <a:ea typeface="Montserrat"/>
              <a:cs typeface="Montserrat"/>
              <a:sym typeface="Montserrat"/>
            </a:endParaRPr>
          </a:p>
          <a:p>
            <a:pPr marL="1371600" marR="0" lvl="0" indent="-304800" algn="l" rtl="0">
              <a:lnSpc>
                <a:spcPct val="115000"/>
              </a:lnSpc>
              <a:spcBef>
                <a:spcPts val="0"/>
              </a:spcBef>
              <a:spcAft>
                <a:spcPts val="0"/>
              </a:spcAft>
              <a:buClr>
                <a:schemeClr val="dk1"/>
              </a:buClr>
              <a:buSzPts val="1200"/>
              <a:buFont typeface="Montserrat"/>
              <a:buChar char="●"/>
            </a:pPr>
            <a:r>
              <a:rPr lang="es-419" sz="1200" b="1" i="0" u="none" strike="noStrike" cap="none">
                <a:solidFill>
                  <a:schemeClr val="dk1"/>
                </a:solidFill>
                <a:latin typeface="Montserrat"/>
                <a:ea typeface="Montserrat"/>
                <a:cs typeface="Montserrat"/>
                <a:sym typeface="Montserrat"/>
              </a:rPr>
              <a:t>State of the Marine Environment and associated (socio-)Economics (SOMEE) report (2026)</a:t>
            </a:r>
            <a:endParaRPr sz="1200" b="1" i="0" u="none" strike="noStrike" cap="none">
              <a:solidFill>
                <a:schemeClr val="dk1"/>
              </a:solidFill>
              <a:latin typeface="Montserrat"/>
              <a:ea typeface="Montserrat"/>
              <a:cs typeface="Montserrat"/>
              <a:sym typeface="Montserrat"/>
            </a:endParaRPr>
          </a:p>
          <a:p>
            <a:pPr marL="1371600" marR="0" lvl="0" indent="-304800" algn="l" rtl="0">
              <a:lnSpc>
                <a:spcPct val="115000"/>
              </a:lnSpc>
              <a:spcBef>
                <a:spcPts val="1000"/>
              </a:spcBef>
              <a:spcAft>
                <a:spcPts val="0"/>
              </a:spcAft>
              <a:buClr>
                <a:schemeClr val="dk1"/>
              </a:buClr>
              <a:buSzPts val="1200"/>
              <a:buFont typeface="Montserrat"/>
              <a:buChar char="●"/>
            </a:pPr>
            <a:r>
              <a:rPr lang="es-419" sz="1200" b="1" i="0" u="none" strike="noStrike" cap="none">
                <a:solidFill>
                  <a:schemeClr val="dk1"/>
                </a:solidFill>
                <a:latin typeface="Montserrat"/>
                <a:ea typeface="Montserrat"/>
                <a:cs typeface="Montserrat"/>
                <a:sym typeface="Montserrat"/>
              </a:rPr>
              <a:t>Regional Marine Data &amp; Information Infrastructure Blueprint (2026)</a:t>
            </a:r>
            <a:endParaRPr sz="1200" b="1" i="0" u="none" strike="noStrike" cap="none">
              <a:solidFill>
                <a:schemeClr val="dk1"/>
              </a:solidFill>
              <a:latin typeface="Montserrat"/>
              <a:ea typeface="Montserrat"/>
              <a:cs typeface="Montserrat"/>
              <a:sym typeface="Montserrat"/>
            </a:endParaRPr>
          </a:p>
          <a:p>
            <a:pPr marL="1371600" marR="0" lvl="0" indent="-304800" algn="l" rtl="0">
              <a:lnSpc>
                <a:spcPct val="115000"/>
              </a:lnSpc>
              <a:spcBef>
                <a:spcPts val="1000"/>
              </a:spcBef>
              <a:spcAft>
                <a:spcPts val="0"/>
              </a:spcAft>
              <a:buClr>
                <a:schemeClr val="dk1"/>
              </a:buClr>
              <a:buSzPts val="1200"/>
              <a:buFont typeface="Montserrat"/>
              <a:buChar char="●"/>
            </a:pPr>
            <a:r>
              <a:rPr lang="es-419" sz="1200" b="1" i="0" u="none" strike="noStrike" cap="none">
                <a:solidFill>
                  <a:schemeClr val="dk1"/>
                </a:solidFill>
                <a:latin typeface="Montserrat"/>
                <a:ea typeface="Montserrat"/>
                <a:cs typeface="Montserrat"/>
                <a:sym typeface="Montserrat"/>
              </a:rPr>
              <a:t>OCM Knowledge Management Hub (2026)</a:t>
            </a:r>
            <a:endParaRPr sz="1200" b="1" i="0" u="none" strike="noStrike" cap="none">
              <a:solidFill>
                <a:schemeClr val="dk1"/>
              </a:solidFill>
              <a:latin typeface="Montserrat"/>
              <a:ea typeface="Montserrat"/>
              <a:cs typeface="Montserrat"/>
              <a:sym typeface="Montserrat"/>
            </a:endParaRPr>
          </a:p>
          <a:p>
            <a:pPr marL="1371600" marR="0" lvl="0" indent="-304800" algn="l" rtl="0">
              <a:lnSpc>
                <a:spcPct val="115000"/>
              </a:lnSpc>
              <a:spcBef>
                <a:spcPts val="1000"/>
              </a:spcBef>
              <a:spcAft>
                <a:spcPts val="0"/>
              </a:spcAft>
              <a:buClr>
                <a:schemeClr val="dk1"/>
              </a:buClr>
              <a:buSzPts val="1200"/>
              <a:buFont typeface="Montserrat"/>
              <a:buChar char="●"/>
            </a:pPr>
            <a:r>
              <a:rPr lang="es-419" sz="1200" b="1" i="0" u="none" strike="noStrike" cap="none">
                <a:solidFill>
                  <a:schemeClr val="dk1"/>
                </a:solidFill>
                <a:latin typeface="Montserrat"/>
                <a:ea typeface="Montserrat"/>
                <a:cs typeface="Montserrat"/>
                <a:sym typeface="Montserrat"/>
              </a:rPr>
              <a:t>New regional, holistic Ocean/Blue Economy Strategic Action Programme (SAP) (2027)</a:t>
            </a:r>
            <a:endParaRPr sz="1200" b="1" i="0" u="none" strike="noStrike" cap="none">
              <a:solidFill>
                <a:schemeClr val="dk1"/>
              </a:solidFill>
              <a:latin typeface="Montserrat"/>
              <a:ea typeface="Montserrat"/>
              <a:cs typeface="Montserrat"/>
              <a:sym typeface="Montserrat"/>
            </a:endParaRPr>
          </a:p>
          <a:p>
            <a:pPr marL="1371600" marR="0" lvl="0" indent="-304800" algn="l" rtl="0">
              <a:lnSpc>
                <a:spcPct val="115000"/>
              </a:lnSpc>
              <a:spcBef>
                <a:spcPts val="1000"/>
              </a:spcBef>
              <a:spcAft>
                <a:spcPts val="0"/>
              </a:spcAft>
              <a:buClr>
                <a:schemeClr val="dk1"/>
              </a:buClr>
              <a:buSzPts val="1200"/>
              <a:buFont typeface="Montserrat"/>
              <a:buChar char="●"/>
            </a:pPr>
            <a:r>
              <a:rPr lang="es-419" sz="1200" b="0" i="0" u="none" strike="noStrike" cap="none">
                <a:solidFill>
                  <a:schemeClr val="dk1"/>
                </a:solidFill>
                <a:latin typeface="Montserrat"/>
                <a:ea typeface="Montserrat"/>
                <a:cs typeface="Montserrat"/>
                <a:sym typeface="Montserrat"/>
              </a:rPr>
              <a:t>OCM “partnership” arrangement(s) (wide network of OCM-supporting partners) (2027)</a:t>
            </a:r>
            <a:endParaRPr sz="1200" b="0" i="0" u="none" strike="noStrike" cap="none">
              <a:solidFill>
                <a:schemeClr val="dk1"/>
              </a:solidFill>
              <a:latin typeface="Montserrat"/>
              <a:ea typeface="Montserrat"/>
              <a:cs typeface="Montserrat"/>
              <a:sym typeface="Montserrat"/>
            </a:endParaRPr>
          </a:p>
          <a:p>
            <a:pPr marL="1371600" marR="0" lvl="0" indent="-304800" algn="l" rtl="0">
              <a:lnSpc>
                <a:spcPct val="115000"/>
              </a:lnSpc>
              <a:spcBef>
                <a:spcPts val="1000"/>
              </a:spcBef>
              <a:spcAft>
                <a:spcPts val="0"/>
              </a:spcAft>
              <a:buClr>
                <a:schemeClr val="dk1"/>
              </a:buClr>
              <a:buSzPts val="1200"/>
              <a:buFont typeface="Montserrat"/>
              <a:buChar char="●"/>
            </a:pPr>
            <a:r>
              <a:rPr lang="es-419" sz="1200" b="0" i="0" u="none" strike="noStrike" cap="none">
                <a:solidFill>
                  <a:schemeClr val="dk1"/>
                </a:solidFill>
                <a:latin typeface="Montserrat"/>
                <a:ea typeface="Montserrat"/>
                <a:cs typeface="Montserrat"/>
                <a:sym typeface="Montserrat"/>
              </a:rPr>
              <a:t>Independent review of OCM effectiveness (2027)</a:t>
            </a:r>
            <a:endParaRPr sz="1200" b="0" i="0" u="none" strike="noStrike" cap="none">
              <a:solidFill>
                <a:schemeClr val="dk1"/>
              </a:solidFill>
              <a:latin typeface="Montserrat"/>
              <a:ea typeface="Montserrat"/>
              <a:cs typeface="Montserrat"/>
              <a:sym typeface="Montserrat"/>
            </a:endParaRPr>
          </a:p>
          <a:p>
            <a:pPr marL="1371600" marR="0" lvl="0" indent="-304800" algn="l" rtl="0">
              <a:lnSpc>
                <a:spcPct val="115000"/>
              </a:lnSpc>
              <a:spcBef>
                <a:spcPts val="1000"/>
              </a:spcBef>
              <a:spcAft>
                <a:spcPts val="0"/>
              </a:spcAft>
              <a:buClr>
                <a:schemeClr val="dk1"/>
              </a:buClr>
              <a:buSzPts val="1200"/>
              <a:buFont typeface="Montserrat"/>
              <a:buChar char="●"/>
            </a:pPr>
            <a:r>
              <a:rPr lang="es-419" sz="1200" b="0" i="0" u="none" strike="noStrike" cap="none">
                <a:solidFill>
                  <a:schemeClr val="dk1"/>
                </a:solidFill>
                <a:latin typeface="Montserrat"/>
                <a:ea typeface="Montserrat"/>
                <a:cs typeface="Montserrat"/>
                <a:sym typeface="Montserrat"/>
              </a:rPr>
              <a:t>OCM Sustainability Plan (2027)</a:t>
            </a:r>
            <a:endParaRPr sz="1200" b="0" i="0" u="none" strike="noStrike" cap="none">
              <a:solidFill>
                <a:schemeClr val="dk1"/>
              </a:solidFill>
              <a:latin typeface="Montserrat"/>
              <a:ea typeface="Montserrat"/>
              <a:cs typeface="Montserrat"/>
              <a:sym typeface="Montserrat"/>
            </a:endParaRPr>
          </a:p>
          <a:p>
            <a:pPr marL="1371600" marR="0" lvl="0" indent="-311150" algn="l" rtl="0">
              <a:lnSpc>
                <a:spcPct val="150000"/>
              </a:lnSpc>
              <a:spcBef>
                <a:spcPts val="1000"/>
              </a:spcBef>
              <a:spcAft>
                <a:spcPts val="0"/>
              </a:spcAft>
              <a:buClr>
                <a:srgbClr val="660000"/>
              </a:buClr>
              <a:buSzPts val="1300"/>
              <a:buFont typeface="Open Sans"/>
              <a:buChar char="●"/>
            </a:pPr>
            <a:r>
              <a:rPr lang="es-419" sz="1300" b="0" i="1" u="none" strike="noStrike" cap="none">
                <a:solidFill>
                  <a:srgbClr val="660000"/>
                </a:solidFill>
                <a:latin typeface="Open Sans"/>
                <a:ea typeface="Open Sans"/>
                <a:cs typeface="Open Sans"/>
                <a:sym typeface="Open Sans"/>
              </a:rPr>
              <a:t>2025 - 2028+ : </a:t>
            </a:r>
            <a:r>
              <a:rPr lang="es-419" sz="1300" b="1" i="1" u="none" strike="noStrike" cap="none">
                <a:solidFill>
                  <a:srgbClr val="660000"/>
                </a:solidFill>
                <a:latin typeface="Open Sans"/>
                <a:ea typeface="Open Sans"/>
                <a:cs typeface="Open Sans"/>
                <a:sym typeface="Open Sans"/>
              </a:rPr>
              <a:t>ongoing role of OCM as consultation, coordination and collaboration platform</a:t>
            </a:r>
            <a:endParaRPr sz="1100" b="1" i="1" u="none" strike="noStrike" cap="none">
              <a:solidFill>
                <a:srgbClr val="660000"/>
              </a:solidFill>
              <a:latin typeface="Open Sans"/>
              <a:ea typeface="Open Sans"/>
              <a:cs typeface="Open Sans"/>
              <a:sym typeface="Open Sans"/>
            </a:endParaRPr>
          </a:p>
          <a:p>
            <a:pPr marL="1371600" marR="0" lvl="0" indent="-311150" algn="l" rtl="0">
              <a:lnSpc>
                <a:spcPct val="150000"/>
              </a:lnSpc>
              <a:spcBef>
                <a:spcPts val="1000"/>
              </a:spcBef>
              <a:spcAft>
                <a:spcPts val="1000"/>
              </a:spcAft>
              <a:buClr>
                <a:srgbClr val="660000"/>
              </a:buClr>
              <a:buSzPts val="1300"/>
              <a:buFont typeface="Open Sans"/>
              <a:buChar char="●"/>
            </a:pPr>
            <a:r>
              <a:rPr lang="es-419" sz="1300" b="0" i="1" u="none" strike="noStrike" cap="none">
                <a:solidFill>
                  <a:srgbClr val="660000"/>
                </a:solidFill>
                <a:latin typeface="Open Sans"/>
                <a:ea typeface="Open Sans"/>
                <a:cs typeface="Open Sans"/>
                <a:sym typeface="Open Sans"/>
              </a:rPr>
              <a:t>other elements brought forward by the OCM (SG) membership </a:t>
            </a:r>
            <a:endParaRPr sz="1300" b="0" i="1" u="none" strike="noStrike" cap="none">
              <a:solidFill>
                <a:srgbClr val="FF0000"/>
              </a:solidFill>
              <a:latin typeface="Open Sans"/>
              <a:ea typeface="Open Sans"/>
              <a:cs typeface="Open Sans"/>
              <a:sym typeface="Open Sans"/>
            </a:endParaRPr>
          </a:p>
        </p:txBody>
      </p:sp>
      <p:sp>
        <p:nvSpPr>
          <p:cNvPr id="499" name="Google Shape;499;g3656c4e0be7_0_247"/>
          <p:cNvSpPr txBox="1"/>
          <p:nvPr/>
        </p:nvSpPr>
        <p:spPr>
          <a:xfrm>
            <a:off x="2142725" y="4160777"/>
            <a:ext cx="6874200" cy="44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419" sz="1200" b="1" i="0" u="sng" strike="noStrike" cap="none">
                <a:solidFill>
                  <a:schemeClr val="dk2"/>
                </a:solidFill>
                <a:latin typeface="Arial"/>
                <a:ea typeface="Arial"/>
                <a:cs typeface="Arial"/>
                <a:sym typeface="Arial"/>
              </a:rPr>
              <a:t>e.g. OCM SGM1.2 Decision</a:t>
            </a:r>
            <a:r>
              <a:rPr lang="es-419" sz="1200" b="1" i="0" u="none" strike="noStrike" cap="none">
                <a:solidFill>
                  <a:schemeClr val="dk2"/>
                </a:solidFill>
                <a:latin typeface="Arial"/>
                <a:ea typeface="Arial"/>
                <a:cs typeface="Arial"/>
                <a:sym typeface="Arial"/>
              </a:rPr>
              <a:t>:</a:t>
            </a:r>
            <a:r>
              <a:rPr lang="es-419" sz="1200" b="0" i="0" u="none" strike="noStrike" cap="none">
                <a:solidFill>
                  <a:schemeClr val="dk2"/>
                </a:solidFill>
                <a:latin typeface="Arial"/>
                <a:ea typeface="Arial"/>
                <a:cs typeface="Arial"/>
                <a:sym typeface="Arial"/>
              </a:rPr>
              <a:t> The OCM Steering Group requests the Secretariat to pursue the inclusion of activities in the </a:t>
            </a:r>
            <a:r>
              <a:rPr lang="es-419" sz="1200" b="1" i="0" u="none" strike="noStrike" cap="none">
                <a:solidFill>
                  <a:schemeClr val="dk2"/>
                </a:solidFill>
                <a:latin typeface="Arial"/>
                <a:ea typeface="Arial"/>
                <a:cs typeface="Arial"/>
                <a:sym typeface="Arial"/>
              </a:rPr>
              <a:t>OCM Work Programme</a:t>
            </a:r>
            <a:r>
              <a:rPr lang="es-419" sz="1200" b="0" i="0" u="none" strike="noStrike" cap="none">
                <a:solidFill>
                  <a:schemeClr val="dk2"/>
                </a:solidFill>
                <a:latin typeface="Arial"/>
                <a:ea typeface="Arial"/>
                <a:cs typeface="Arial"/>
                <a:sym typeface="Arial"/>
              </a:rPr>
              <a:t> that allow the </a:t>
            </a:r>
            <a:r>
              <a:rPr lang="es-419" sz="1200" b="1" i="0" u="none" strike="noStrike" cap="none">
                <a:solidFill>
                  <a:schemeClr val="dk2"/>
                </a:solidFill>
                <a:latin typeface="Arial"/>
                <a:ea typeface="Arial"/>
                <a:cs typeface="Arial"/>
                <a:sym typeface="Arial"/>
              </a:rPr>
              <a:t>tracking of efforts related to </a:t>
            </a:r>
            <a:r>
              <a:rPr lang="es-419" sz="1200" b="1" i="0" u="none" strike="noStrike" cap="none">
                <a:solidFill>
                  <a:schemeClr val="dk2"/>
                </a:solidFill>
                <a:highlight>
                  <a:srgbClr val="FFF2CC"/>
                </a:highlight>
                <a:latin typeface="Arial"/>
                <a:ea typeface="Arial"/>
                <a:cs typeface="Arial"/>
                <a:sym typeface="Arial"/>
              </a:rPr>
              <a:t>Sargassum</a:t>
            </a:r>
            <a:r>
              <a:rPr lang="es-419" sz="1200" b="1" i="0" u="none" strike="noStrike" cap="none">
                <a:solidFill>
                  <a:schemeClr val="dk2"/>
                </a:solidFill>
                <a:latin typeface="Arial"/>
                <a:ea typeface="Arial"/>
                <a:cs typeface="Arial"/>
                <a:sym typeface="Arial"/>
              </a:rPr>
              <a:t> management and responses as a part of its </a:t>
            </a:r>
            <a:r>
              <a:rPr lang="es-419" sz="1200" b="1" i="0" u="none" strike="noStrike" cap="none">
                <a:solidFill>
                  <a:schemeClr val="dk2"/>
                </a:solidFill>
                <a:highlight>
                  <a:srgbClr val="FFF2CC"/>
                </a:highlight>
                <a:latin typeface="Arial"/>
                <a:ea typeface="Arial"/>
                <a:cs typeface="Arial"/>
                <a:sym typeface="Arial"/>
              </a:rPr>
              <a:t>Knowledge Management</a:t>
            </a:r>
            <a:r>
              <a:rPr lang="es-419" sz="1200" b="1" i="0" u="none" strike="noStrike" cap="none">
                <a:solidFill>
                  <a:schemeClr val="dk2"/>
                </a:solidFill>
                <a:latin typeface="Arial"/>
                <a:ea typeface="Arial"/>
                <a:cs typeface="Arial"/>
                <a:sym typeface="Arial"/>
              </a:rPr>
              <a:t> efforts</a:t>
            </a:r>
            <a:r>
              <a:rPr lang="es-419" sz="1200" b="0" i="0" u="none" strike="noStrike" cap="none">
                <a:solidFill>
                  <a:schemeClr val="dk2"/>
                </a:solidFill>
                <a:latin typeface="Arial"/>
                <a:ea typeface="Arial"/>
                <a:cs typeface="Arial"/>
                <a:sym typeface="Arial"/>
              </a:rPr>
              <a:t>, especially in relation to the development of the OCM Knowledge Management Hub.</a:t>
            </a:r>
            <a:endParaRPr sz="1200" b="0" i="0" u="none" strike="noStrike" cap="non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37dbfe7ca12_0_3"/>
          <p:cNvSpPr txBox="1"/>
          <p:nvPr/>
        </p:nvSpPr>
        <p:spPr>
          <a:xfrm>
            <a:off x="1315825" y="207950"/>
            <a:ext cx="6424200" cy="342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s-419" sz="1800" b="1" i="1" u="none" strike="noStrike" cap="none">
                <a:solidFill>
                  <a:schemeClr val="dk1"/>
                </a:solidFill>
                <a:latin typeface="Arial"/>
                <a:ea typeface="Arial"/>
                <a:cs typeface="Arial"/>
                <a:sym typeface="Arial"/>
              </a:rPr>
              <a:t>First Joint Workshop of the OCM Working Groups</a:t>
            </a:r>
            <a:endParaRPr sz="18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s-419" sz="1300" b="1" i="1" u="none" strike="noStrike" cap="none">
                <a:solidFill>
                  <a:schemeClr val="dk1"/>
                </a:solidFill>
                <a:latin typeface="Arial"/>
                <a:ea typeface="Arial"/>
                <a:cs typeface="Arial"/>
                <a:sym typeface="Arial"/>
              </a:rPr>
              <a:t>and </a:t>
            </a:r>
            <a:endParaRPr sz="13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s-419" sz="1800" b="1" i="1" u="none" strike="noStrike" cap="none">
                <a:solidFill>
                  <a:schemeClr val="dk1"/>
                </a:solidFill>
                <a:latin typeface="Arial"/>
                <a:ea typeface="Arial"/>
                <a:cs typeface="Arial"/>
                <a:sym typeface="Arial"/>
              </a:rPr>
              <a:t>First Regional Partnership Forum: </a:t>
            </a:r>
            <a:endParaRPr sz="18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endParaRPr sz="15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s-419" sz="1700" b="1" i="0" u="none" strike="noStrike" cap="none">
                <a:solidFill>
                  <a:srgbClr val="1C4587"/>
                </a:solidFill>
                <a:latin typeface="Arial"/>
                <a:ea typeface="Arial"/>
                <a:cs typeface="Arial"/>
                <a:sym typeface="Arial"/>
              </a:rPr>
              <a:t>Our Sea - Our Source - Our Future. </a:t>
            </a:r>
            <a:endParaRPr sz="1700" b="1" i="0" u="none" strike="noStrike" cap="none">
              <a:solidFill>
                <a:srgbClr val="1C4587"/>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s-419" sz="1700" b="1" i="0" u="none" strike="noStrike" cap="none">
                <a:solidFill>
                  <a:srgbClr val="1C4587"/>
                </a:solidFill>
                <a:latin typeface="Arial"/>
                <a:ea typeface="Arial"/>
                <a:cs typeface="Arial"/>
                <a:sym typeface="Arial"/>
              </a:rPr>
              <a:t>The Wider Caribbean (and beyond): United in Action</a:t>
            </a:r>
            <a:endParaRPr sz="1700" b="1" i="0" u="none" strike="noStrike" cap="none">
              <a:solidFill>
                <a:srgbClr val="1C4587"/>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s-419" sz="1700" b="1" i="1" u="none" strike="noStrike" cap="none">
                <a:solidFill>
                  <a:srgbClr val="1C4587"/>
                </a:solidFill>
                <a:latin typeface="Arial"/>
                <a:ea typeface="Arial"/>
                <a:cs typeface="Arial"/>
                <a:sym typeface="Arial"/>
              </a:rPr>
              <a:t>From analysis to planning to implementation</a:t>
            </a:r>
            <a:endParaRPr sz="1700" b="1" i="1" u="none" strike="noStrike" cap="none">
              <a:solidFill>
                <a:srgbClr val="1C4587"/>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endParaRPr sz="12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s-419" b="1" i="0" u="none" strike="noStrike" cap="none">
                <a:solidFill>
                  <a:schemeClr val="dk1"/>
                </a:solidFill>
                <a:latin typeface="Arial"/>
                <a:ea typeface="Arial"/>
                <a:cs typeface="Arial"/>
                <a:sym typeface="Arial"/>
              </a:rPr>
              <a:t>29-30 OCTOBER @ GCFI78, CARTAGENA, COLOMBIA (hybrid)</a:t>
            </a:r>
            <a:endParaRPr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s-419" sz="900" b="1" i="0" u="sng" strike="noStrike" cap="none">
                <a:solidFill>
                  <a:schemeClr val="dk1"/>
                </a:solidFill>
                <a:latin typeface="Arial"/>
                <a:ea typeface="Arial"/>
                <a:cs typeface="Arial"/>
                <a:sym typeface="Arial"/>
              </a:rPr>
              <a:t>Organizing Committee:</a:t>
            </a:r>
            <a:endParaRPr sz="10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endParaRPr sz="1000" b="1"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s-419" sz="900" b="0" i="0" u="none" strike="noStrike" cap="none">
                <a:solidFill>
                  <a:schemeClr val="dk1"/>
                </a:solidFill>
                <a:latin typeface="Arial"/>
                <a:ea typeface="Arial"/>
                <a:cs typeface="Arial"/>
                <a:sym typeface="Arial"/>
              </a:rPr>
              <a:t>UNDP/GEF/UNOPS </a:t>
            </a:r>
            <a:r>
              <a:rPr lang="es-419" sz="900" b="1" i="0" u="none" strike="noStrike" cap="none">
                <a:solidFill>
                  <a:schemeClr val="dk1"/>
                </a:solidFill>
                <a:latin typeface="Arial"/>
                <a:ea typeface="Arial"/>
                <a:cs typeface="Arial"/>
                <a:sym typeface="Arial"/>
              </a:rPr>
              <a:t>PROCARIBE+</a:t>
            </a:r>
            <a:r>
              <a:rPr lang="es-419" sz="900" b="0" i="0" u="none" strike="noStrike" cap="none">
                <a:solidFill>
                  <a:schemeClr val="dk1"/>
                </a:solidFill>
                <a:latin typeface="Arial"/>
                <a:ea typeface="Arial"/>
                <a:cs typeface="Arial"/>
                <a:sym typeface="Arial"/>
              </a:rPr>
              <a:t> Project Unit / Secretariat of the Wider Caribbean Ocean Coordination Mechanism (OCM)</a:t>
            </a:r>
            <a:endParaRPr sz="9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s-419" sz="900" b="0" i="0" u="none" strike="noStrike" cap="none">
                <a:solidFill>
                  <a:schemeClr val="dk1"/>
                </a:solidFill>
                <a:latin typeface="Arial"/>
                <a:ea typeface="Arial"/>
                <a:cs typeface="Arial"/>
                <a:sym typeface="Arial"/>
              </a:rPr>
              <a:t>UNEP - Cartagena Convention Secretariat</a:t>
            </a:r>
            <a:endParaRPr sz="9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s-419" sz="900" b="0" i="0" u="none" strike="noStrike" cap="none">
                <a:solidFill>
                  <a:schemeClr val="dk1"/>
                </a:solidFill>
                <a:latin typeface="Arial"/>
                <a:ea typeface="Arial"/>
                <a:cs typeface="Arial"/>
                <a:sym typeface="Arial"/>
              </a:rPr>
              <a:t>IOCARIBE - IOC of UNESCO</a:t>
            </a:r>
            <a:endParaRPr sz="9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s-419" sz="900" b="0" i="0" u="none" strike="noStrike" cap="none">
                <a:solidFill>
                  <a:schemeClr val="dk1"/>
                </a:solidFill>
                <a:latin typeface="Arial"/>
                <a:ea typeface="Arial"/>
                <a:cs typeface="Arial"/>
                <a:sym typeface="Arial"/>
              </a:rPr>
              <a:t>UNDP/UNEP/GEF/IOC of UNESCO </a:t>
            </a:r>
            <a:r>
              <a:rPr lang="es-419" sz="900" b="1" i="0" u="none" strike="noStrike" cap="none">
                <a:solidFill>
                  <a:schemeClr val="dk1"/>
                </a:solidFill>
                <a:latin typeface="Arial"/>
                <a:ea typeface="Arial"/>
                <a:cs typeface="Arial"/>
                <a:sym typeface="Arial"/>
              </a:rPr>
              <a:t>IW:LEARN</a:t>
            </a:r>
            <a:r>
              <a:rPr lang="es-419" sz="900" b="0" i="0" u="none" strike="noStrike" cap="none">
                <a:solidFill>
                  <a:schemeClr val="dk1"/>
                </a:solidFill>
                <a:latin typeface="Arial"/>
                <a:ea typeface="Arial"/>
                <a:cs typeface="Arial"/>
                <a:sym typeface="Arial"/>
              </a:rPr>
              <a:t> Project Unit</a:t>
            </a:r>
            <a:endParaRPr sz="9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s-419" sz="900" b="0" i="0" u="none" strike="noStrike" cap="none">
                <a:solidFill>
                  <a:schemeClr val="dk1"/>
                </a:solidFill>
                <a:latin typeface="Arial"/>
                <a:ea typeface="Arial"/>
                <a:cs typeface="Arial"/>
                <a:sym typeface="Arial"/>
              </a:rPr>
              <a:t>CAF/FAO/GEF/CRFM </a:t>
            </a:r>
            <a:r>
              <a:rPr lang="es-419" sz="900" b="1" i="0" u="none" strike="noStrike" cap="none">
                <a:solidFill>
                  <a:schemeClr val="dk1"/>
                </a:solidFill>
                <a:latin typeface="Arial"/>
                <a:ea typeface="Arial"/>
                <a:cs typeface="Arial"/>
                <a:sym typeface="Arial"/>
              </a:rPr>
              <a:t>BE CLME+</a:t>
            </a:r>
            <a:r>
              <a:rPr lang="es-419" sz="900" b="0" i="0" u="none" strike="noStrike" cap="none">
                <a:solidFill>
                  <a:schemeClr val="dk1"/>
                </a:solidFill>
                <a:latin typeface="Arial"/>
                <a:ea typeface="Arial"/>
                <a:cs typeface="Arial"/>
                <a:sym typeface="Arial"/>
              </a:rPr>
              <a:t> Project Unit</a:t>
            </a:r>
            <a:endParaRPr sz="9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s-419" sz="900" b="1" i="0" u="none" strike="noStrike" cap="none">
                <a:solidFill>
                  <a:schemeClr val="dk1"/>
                </a:solidFill>
                <a:latin typeface="Arial"/>
                <a:ea typeface="Arial"/>
                <a:cs typeface="Arial"/>
                <a:sym typeface="Arial"/>
              </a:rPr>
              <a:t>Gulf of Mexico LME</a:t>
            </a:r>
            <a:r>
              <a:rPr lang="es-419" sz="900" b="0" i="0" u="none" strike="noStrike" cap="none">
                <a:solidFill>
                  <a:schemeClr val="dk1"/>
                </a:solidFill>
                <a:latin typeface="Arial"/>
                <a:ea typeface="Arial"/>
                <a:cs typeface="Arial"/>
                <a:sym typeface="Arial"/>
              </a:rPr>
              <a:t> Project Unit</a:t>
            </a:r>
            <a:endParaRPr sz="900" b="0" i="0" u="none" strike="noStrike" cap="none">
              <a:solidFill>
                <a:schemeClr val="dk1"/>
              </a:solidFill>
              <a:latin typeface="Arial"/>
              <a:ea typeface="Arial"/>
              <a:cs typeface="Arial"/>
              <a:sym typeface="Arial"/>
            </a:endParaRPr>
          </a:p>
          <a:p>
            <a:pPr marL="457200" marR="0" lvl="0" indent="-285750" algn="l" rtl="0">
              <a:lnSpc>
                <a:spcPct val="115000"/>
              </a:lnSpc>
              <a:spcBef>
                <a:spcPts val="0"/>
              </a:spcBef>
              <a:spcAft>
                <a:spcPts val="0"/>
              </a:spcAft>
              <a:buClr>
                <a:schemeClr val="dk1"/>
              </a:buClr>
              <a:buSzPts val="900"/>
              <a:buFont typeface="Arial"/>
              <a:buChar char="●"/>
            </a:pPr>
            <a:r>
              <a:rPr lang="es-419" sz="900" b="1" i="0" u="none" strike="noStrike" cap="none">
                <a:solidFill>
                  <a:schemeClr val="dk1"/>
                </a:solidFill>
                <a:latin typeface="Arial"/>
                <a:ea typeface="Arial"/>
                <a:cs typeface="Arial"/>
                <a:sym typeface="Arial"/>
              </a:rPr>
              <a:t>Pacifico Sostenible</a:t>
            </a:r>
            <a:r>
              <a:rPr lang="es-419" sz="900" b="0" i="0" u="none" strike="noStrike" cap="none">
                <a:solidFill>
                  <a:schemeClr val="dk1"/>
                </a:solidFill>
                <a:latin typeface="Arial"/>
                <a:ea typeface="Arial"/>
                <a:cs typeface="Arial"/>
                <a:sym typeface="Arial"/>
              </a:rPr>
              <a:t> Project Unit</a:t>
            </a:r>
            <a:endParaRPr sz="900" b="0" i="0" u="none" strike="noStrike" cap="none">
              <a:solidFill>
                <a:schemeClr val="dk1"/>
              </a:solidFill>
              <a:latin typeface="Arial"/>
              <a:ea typeface="Arial"/>
              <a:cs typeface="Arial"/>
              <a:sym typeface="Arial"/>
            </a:endParaRPr>
          </a:p>
          <a:p>
            <a:pPr marL="457200" marR="0" lvl="0" indent="-292100" algn="l" rtl="0">
              <a:lnSpc>
                <a:spcPct val="115000"/>
              </a:lnSpc>
              <a:spcBef>
                <a:spcPts val="0"/>
              </a:spcBef>
              <a:spcAft>
                <a:spcPts val="0"/>
              </a:spcAft>
              <a:buClr>
                <a:schemeClr val="dk1"/>
              </a:buClr>
              <a:buSzPts val="1000"/>
              <a:buFont typeface="Arial"/>
              <a:buChar char="●"/>
            </a:pPr>
            <a:r>
              <a:rPr lang="es-419" sz="900" b="0" i="0" u="none" strike="noStrike" cap="none">
                <a:solidFill>
                  <a:schemeClr val="dk1"/>
                </a:solidFill>
                <a:latin typeface="Arial"/>
                <a:ea typeface="Arial"/>
                <a:cs typeface="Arial"/>
                <a:sym typeface="Arial"/>
              </a:rPr>
              <a:t>Gulf and Caribbean Fisheries Institute (GCFI)</a:t>
            </a:r>
            <a:endParaRPr sz="9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37dbfe7ca12_0_33"/>
          <p:cNvSpPr txBox="1"/>
          <p:nvPr/>
        </p:nvSpPr>
        <p:spPr>
          <a:xfrm>
            <a:off x="1151000" y="320734"/>
            <a:ext cx="6424200" cy="342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500"/>
              <a:buFont typeface="Arial"/>
              <a:buNone/>
            </a:pPr>
            <a:r>
              <a:rPr lang="es-419" sz="1500" b="1" i="1" u="none" strike="noStrike" cap="none">
                <a:solidFill>
                  <a:schemeClr val="dk1"/>
                </a:solidFill>
                <a:latin typeface="Arial"/>
                <a:ea typeface="Arial"/>
                <a:cs typeface="Arial"/>
                <a:sym typeface="Arial"/>
              </a:rPr>
              <a:t>2025 WG activities</a:t>
            </a: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r>
              <a:rPr lang="es-419" sz="1500" b="1" i="1" u="none" strike="noStrike" cap="none">
                <a:solidFill>
                  <a:schemeClr val="dk1"/>
                </a:solidFill>
                <a:latin typeface="Arial"/>
                <a:ea typeface="Arial"/>
                <a:cs typeface="Arial"/>
                <a:sym typeface="Arial"/>
              </a:rPr>
              <a:t>(tentative:) December 2025 (W2): </a:t>
            </a: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r>
              <a:rPr lang="es-419" sz="1500" b="1" i="1" u="none" strike="noStrike" cap="none">
                <a:solidFill>
                  <a:schemeClr val="dk1"/>
                </a:solidFill>
                <a:latin typeface="Arial"/>
                <a:ea typeface="Arial"/>
                <a:cs typeface="Arial"/>
                <a:sym typeface="Arial"/>
              </a:rPr>
              <a:t>Extraordinary Meeting of the OCM Executive Group</a:t>
            </a: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r>
              <a:rPr lang="es-419" sz="1500" b="1" i="1" u="none" strike="noStrike" cap="none">
                <a:solidFill>
                  <a:schemeClr val="dk1"/>
                </a:solidFill>
                <a:latin typeface="Arial"/>
                <a:ea typeface="Arial"/>
                <a:cs typeface="Arial"/>
                <a:sym typeface="Arial"/>
              </a:rPr>
              <a:t>(tentative:) January 2026 (W4): </a:t>
            </a: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r>
              <a:rPr lang="es-419" sz="1500" b="1" i="1" u="none" strike="noStrike" cap="none">
                <a:solidFill>
                  <a:schemeClr val="dk1"/>
                </a:solidFill>
                <a:latin typeface="Arial"/>
                <a:ea typeface="Arial"/>
                <a:cs typeface="Arial"/>
                <a:sym typeface="Arial"/>
              </a:rPr>
              <a:t>Extraordinary Meeting of the OCM Steering Group</a:t>
            </a: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r>
              <a:rPr lang="es-419" sz="1500" b="1" i="1" u="none" strike="noStrike" cap="none">
                <a:solidFill>
                  <a:schemeClr val="dk1"/>
                </a:solidFill>
                <a:latin typeface="Arial"/>
                <a:ea typeface="Arial"/>
                <a:cs typeface="Arial"/>
                <a:sym typeface="Arial"/>
              </a:rPr>
              <a:t>2026 - : cont’ed implementation of the OCM Work Programme</a:t>
            </a:r>
            <a:endParaRPr sz="1500" b="1" i="1"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r>
              <a:rPr lang="es-419" sz="1500" b="1" i="1" u="none" strike="noStrike" cap="none">
                <a:solidFill>
                  <a:schemeClr val="dk1"/>
                </a:solidFill>
                <a:latin typeface="Arial"/>
                <a:ea typeface="Arial"/>
                <a:cs typeface="Arial"/>
                <a:sym typeface="Arial"/>
              </a:rPr>
              <a:t>(&amp; work of the consultants, Secretariat, WGs….)</a:t>
            </a:r>
            <a:endParaRPr sz="15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10" name="Google Shape;510;g37dbfe7ca12_0_33"/>
          <p:cNvSpPr/>
          <p:nvPr/>
        </p:nvSpPr>
        <p:spPr>
          <a:xfrm>
            <a:off x="4120700" y="838400"/>
            <a:ext cx="484800" cy="523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37dbfe7ca12_0_33"/>
          <p:cNvSpPr txBox="1"/>
          <p:nvPr/>
        </p:nvSpPr>
        <p:spPr>
          <a:xfrm>
            <a:off x="4741125" y="700666"/>
            <a:ext cx="3403200" cy="2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419" sz="1800" b="0" i="1" u="none" strike="noStrike" cap="none">
                <a:solidFill>
                  <a:srgbClr val="4A86E8"/>
                </a:solidFill>
                <a:latin typeface="Arial"/>
                <a:ea typeface="Arial"/>
                <a:cs typeface="Arial"/>
                <a:sym typeface="Arial"/>
              </a:rPr>
              <a:t>technical inputs / suggested recommendations</a:t>
            </a:r>
            <a:endParaRPr sz="1800" b="0" i="1" u="none" strike="noStrike" cap="none">
              <a:solidFill>
                <a:srgbClr val="4A86E8"/>
              </a:solidFill>
              <a:latin typeface="Arial"/>
              <a:ea typeface="Arial"/>
              <a:cs typeface="Arial"/>
              <a:sym typeface="Arial"/>
            </a:endParaRPr>
          </a:p>
        </p:txBody>
      </p:sp>
      <p:sp>
        <p:nvSpPr>
          <p:cNvPr id="512" name="Google Shape;512;g37dbfe7ca12_0_33"/>
          <p:cNvSpPr/>
          <p:nvPr/>
        </p:nvSpPr>
        <p:spPr>
          <a:xfrm>
            <a:off x="4120696" y="2160672"/>
            <a:ext cx="484800" cy="523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g37dbfe7ca12_0_33"/>
          <p:cNvSpPr txBox="1"/>
          <p:nvPr/>
        </p:nvSpPr>
        <p:spPr>
          <a:xfrm>
            <a:off x="4741114" y="2160668"/>
            <a:ext cx="3403200" cy="2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419" sz="1800" b="0" i="1" u="none" strike="noStrike" cap="none">
                <a:solidFill>
                  <a:srgbClr val="4A86E8"/>
                </a:solidFill>
                <a:latin typeface="Arial"/>
                <a:ea typeface="Arial"/>
                <a:cs typeface="Arial"/>
                <a:sym typeface="Arial"/>
              </a:rPr>
              <a:t>recommendations to the SG</a:t>
            </a:r>
            <a:endParaRPr sz="1800" b="0" i="1" u="none" strike="noStrike" cap="none">
              <a:solidFill>
                <a:schemeClr val="dk2"/>
              </a:solidFill>
              <a:latin typeface="Arial"/>
              <a:ea typeface="Arial"/>
              <a:cs typeface="Arial"/>
              <a:sym typeface="Arial"/>
            </a:endParaRPr>
          </a:p>
        </p:txBody>
      </p:sp>
      <p:sp>
        <p:nvSpPr>
          <p:cNvPr id="514" name="Google Shape;514;g37dbfe7ca12_0_33"/>
          <p:cNvSpPr txBox="1"/>
          <p:nvPr/>
        </p:nvSpPr>
        <p:spPr>
          <a:xfrm>
            <a:off x="4817910" y="3426039"/>
            <a:ext cx="3403200" cy="2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419" sz="1800" b="0" i="1" u="none" strike="noStrike" cap="none">
                <a:solidFill>
                  <a:srgbClr val="4A86E8"/>
                </a:solidFill>
                <a:latin typeface="Arial"/>
                <a:ea typeface="Arial"/>
                <a:cs typeface="Arial"/>
                <a:sym typeface="Arial"/>
              </a:rPr>
              <a:t>SG decisions</a:t>
            </a:r>
            <a:endParaRPr sz="1800" b="0" i="1" u="none" strike="noStrike" cap="none">
              <a:solidFill>
                <a:schemeClr val="dk2"/>
              </a:solidFill>
              <a:latin typeface="Arial"/>
              <a:ea typeface="Arial"/>
              <a:cs typeface="Arial"/>
              <a:sym typeface="Arial"/>
            </a:endParaRPr>
          </a:p>
        </p:txBody>
      </p:sp>
      <p:sp>
        <p:nvSpPr>
          <p:cNvPr id="515" name="Google Shape;515;g37dbfe7ca12_0_33"/>
          <p:cNvSpPr/>
          <p:nvPr/>
        </p:nvSpPr>
        <p:spPr>
          <a:xfrm>
            <a:off x="4120696" y="3426047"/>
            <a:ext cx="484800" cy="523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3690b9e91b1_0_35"/>
          <p:cNvSpPr/>
          <p:nvPr/>
        </p:nvSpPr>
        <p:spPr>
          <a:xfrm>
            <a:off x="-7475" y="0"/>
            <a:ext cx="9144000" cy="5064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chemeClr val="dk1"/>
              </a:buClr>
              <a:buSzPts val="1600"/>
              <a:buFont typeface="Arial"/>
              <a:buNone/>
            </a:pPr>
            <a:r>
              <a:rPr lang="es-419" sz="2800" b="1" i="0" u="none" strike="noStrike" cap="none">
                <a:solidFill>
                  <a:schemeClr val="lt1"/>
                </a:solidFill>
                <a:latin typeface="Montserrat"/>
                <a:ea typeface="Montserrat"/>
                <a:cs typeface="Montserrat"/>
                <a:sym typeface="Montserrat"/>
              </a:rPr>
              <a:t>Proposed Decision</a:t>
            </a:r>
            <a:endParaRPr sz="2800" b="1" i="0" u="none" strike="noStrike" cap="none">
              <a:solidFill>
                <a:schemeClr val="lt1"/>
              </a:solidFill>
              <a:latin typeface="Montserrat"/>
              <a:ea typeface="Montserrat"/>
              <a:cs typeface="Montserrat"/>
              <a:sym typeface="Montserrat"/>
            </a:endParaRPr>
          </a:p>
        </p:txBody>
      </p:sp>
      <p:sp>
        <p:nvSpPr>
          <p:cNvPr id="521" name="Google Shape;521;g3690b9e91b1_0_35"/>
          <p:cNvSpPr txBox="1"/>
          <p:nvPr/>
        </p:nvSpPr>
        <p:spPr>
          <a:xfrm>
            <a:off x="330325" y="794246"/>
            <a:ext cx="8360100" cy="3700200"/>
          </a:xfrm>
          <a:prstGeom prst="rect">
            <a:avLst/>
          </a:prstGeom>
          <a:noFill/>
          <a:ln>
            <a:noFill/>
          </a:ln>
        </p:spPr>
        <p:txBody>
          <a:bodyPr spcFirstLastPara="1" wrap="square" lIns="91425" tIns="91425" rIns="91425" bIns="91425" anchor="t" anchorCtr="0">
            <a:noAutofit/>
          </a:bodyPr>
          <a:lstStyle/>
          <a:p>
            <a:pPr marL="457200" marR="0" lvl="0" indent="-311150" algn="just" rtl="0">
              <a:lnSpc>
                <a:spcPct val="115000"/>
              </a:lnSpc>
              <a:spcBef>
                <a:spcPts val="0"/>
              </a:spcBef>
              <a:spcAft>
                <a:spcPts val="0"/>
              </a:spcAft>
              <a:buClr>
                <a:schemeClr val="dk2"/>
              </a:buClr>
              <a:buSzPts val="1300"/>
              <a:buFont typeface="Montserrat"/>
              <a:buChar char="●"/>
            </a:pPr>
            <a:r>
              <a:rPr lang="es-419" sz="1300" b="1" i="1" u="none" strike="noStrike" cap="none">
                <a:solidFill>
                  <a:schemeClr val="dk2"/>
                </a:solidFill>
                <a:latin typeface="Montserrat"/>
                <a:ea typeface="Montserrat"/>
                <a:cs typeface="Montserrat"/>
                <a:sym typeface="Montserrat"/>
              </a:rPr>
              <a:t>Welcoming</a:t>
            </a:r>
            <a:r>
              <a:rPr lang="es-419" sz="1300" b="0" i="0" u="none" strike="noStrike" cap="none">
                <a:solidFill>
                  <a:schemeClr val="dk2"/>
                </a:solidFill>
                <a:latin typeface="Montserrat"/>
                <a:ea typeface="Montserrat"/>
                <a:cs typeface="Montserrat"/>
                <a:sym typeface="Montserrat"/>
              </a:rPr>
              <a:t> the commencement in December 2024 of the “Memorandum of Understanding (MOU) Enabling the Creation of a Coordination Mechanism to Support Integrated Ocean Governance in the Caribbean and North Brazil Shelf Large Marine Ecosystems” (the “Wider Caribbean Ocean Coordination Mechanism”, OCM), and </a:t>
            </a:r>
            <a:r>
              <a:rPr lang="es-419" sz="1300" b="1" i="1" u="none" strike="noStrike" cap="none">
                <a:solidFill>
                  <a:schemeClr val="dk2"/>
                </a:solidFill>
                <a:latin typeface="Montserrat"/>
                <a:ea typeface="Montserrat"/>
                <a:cs typeface="Montserrat"/>
                <a:sym typeface="Montserrat"/>
              </a:rPr>
              <a:t>noting</a:t>
            </a:r>
            <a:r>
              <a:rPr lang="es-419" sz="1300" b="0" i="0" u="none" strike="noStrike" cap="none">
                <a:solidFill>
                  <a:schemeClr val="dk2"/>
                </a:solidFill>
                <a:latin typeface="Montserrat"/>
                <a:ea typeface="Montserrat"/>
                <a:cs typeface="Montserrat"/>
                <a:sym typeface="Montserrat"/>
              </a:rPr>
              <a:t> the growing number of States, Territories, and IGOs that have signed it;</a:t>
            </a:r>
            <a:endParaRPr sz="1300" b="0" i="0" u="none" strike="noStrike" cap="none">
              <a:solidFill>
                <a:schemeClr val="dk2"/>
              </a:solidFill>
              <a:latin typeface="Montserrat"/>
              <a:ea typeface="Montserrat"/>
              <a:cs typeface="Montserrat"/>
              <a:sym typeface="Montserrat"/>
            </a:endParaRPr>
          </a:p>
          <a:p>
            <a:pPr marL="457200" marR="0" lvl="0" indent="-311150" algn="just" rtl="0">
              <a:lnSpc>
                <a:spcPct val="115000"/>
              </a:lnSpc>
              <a:spcBef>
                <a:spcPts val="800"/>
              </a:spcBef>
              <a:spcAft>
                <a:spcPts val="0"/>
              </a:spcAft>
              <a:buClr>
                <a:schemeClr val="dk2"/>
              </a:buClr>
              <a:buSzPts val="1300"/>
              <a:buFont typeface="Montserrat"/>
              <a:buChar char="●"/>
            </a:pPr>
            <a:r>
              <a:rPr lang="es-419" sz="1300" b="1" i="1" u="none" strike="noStrike" cap="none">
                <a:solidFill>
                  <a:schemeClr val="dk2"/>
                </a:solidFill>
                <a:latin typeface="Montserrat"/>
                <a:ea typeface="Montserrat"/>
                <a:cs typeface="Montserrat"/>
                <a:sym typeface="Montserrat"/>
              </a:rPr>
              <a:t>Taking note</a:t>
            </a:r>
            <a:r>
              <a:rPr lang="es-419" sz="1300" b="0" i="0" u="none" strike="noStrike" cap="none">
                <a:solidFill>
                  <a:schemeClr val="dk2"/>
                </a:solidFill>
                <a:latin typeface="Montserrat"/>
                <a:ea typeface="Montserrat"/>
                <a:cs typeface="Montserrat"/>
                <a:sym typeface="Montserrat"/>
              </a:rPr>
              <a:t> with appreciation of the first meetings of the OCM Executive Group and Steering Group, the appointment of Grenada as Chair of the Steering Group and of the Cartagena Convention Secretariat as Vice Chair of the Executive Group, the global launch of the OCM in June 2025 at the 3rd United Nations Ocean Conference, and the establishment of four thematic OCM Working Groups to support the 2025–2028 OCM Work Programme;</a:t>
            </a:r>
            <a:endParaRPr sz="1300" b="0" i="0" u="none" strike="noStrike" cap="none">
              <a:solidFill>
                <a:schemeClr val="dk2"/>
              </a:solidFill>
              <a:latin typeface="Montserrat"/>
              <a:ea typeface="Montserrat"/>
              <a:cs typeface="Montserrat"/>
              <a:sym typeface="Montserrat"/>
            </a:endParaRPr>
          </a:p>
          <a:p>
            <a:pPr marL="457200" marR="0" lvl="0" indent="-311150" algn="just" rtl="0">
              <a:lnSpc>
                <a:spcPct val="115000"/>
              </a:lnSpc>
              <a:spcBef>
                <a:spcPts val="800"/>
              </a:spcBef>
              <a:spcAft>
                <a:spcPts val="800"/>
              </a:spcAft>
              <a:buClr>
                <a:schemeClr val="dk2"/>
              </a:buClr>
              <a:buSzPts val="1300"/>
              <a:buFont typeface="Montserrat"/>
              <a:buChar char="●"/>
            </a:pPr>
            <a:r>
              <a:rPr lang="es-419" sz="1300" b="1" i="1" u="none" strike="noStrike" cap="none">
                <a:solidFill>
                  <a:schemeClr val="dk2"/>
                </a:solidFill>
                <a:latin typeface="Montserrat"/>
                <a:ea typeface="Montserrat"/>
                <a:cs typeface="Montserrat"/>
                <a:sym typeface="Montserrat"/>
              </a:rPr>
              <a:t>Acknowledging</a:t>
            </a:r>
            <a:r>
              <a:rPr lang="es-419" sz="1300" b="0" i="0" u="none" strike="noStrike" cap="none">
                <a:solidFill>
                  <a:schemeClr val="dk2"/>
                </a:solidFill>
                <a:latin typeface="Montserrat"/>
                <a:ea typeface="Montserrat"/>
                <a:cs typeface="Montserrat"/>
                <a:sym typeface="Montserrat"/>
              </a:rPr>
              <a:t> how the OCM Functions and Work Programme are supportive of and can contribute to the advancement of the mandate of the Cartagena Convention, and </a:t>
            </a:r>
            <a:r>
              <a:rPr lang="es-419" sz="1300" b="1" i="1" u="none" strike="noStrike" cap="none">
                <a:solidFill>
                  <a:schemeClr val="dk2"/>
                </a:solidFill>
                <a:latin typeface="Montserrat"/>
                <a:ea typeface="Montserrat"/>
                <a:cs typeface="Montserrat"/>
                <a:sym typeface="Montserrat"/>
              </a:rPr>
              <a:t>taking special note of</a:t>
            </a:r>
            <a:r>
              <a:rPr lang="es-419" sz="1300" b="0" i="0" u="none" strike="noStrike" cap="none">
                <a:solidFill>
                  <a:schemeClr val="dk2"/>
                </a:solidFill>
                <a:latin typeface="Montserrat"/>
                <a:ea typeface="Montserrat"/>
                <a:cs typeface="Montserrat"/>
                <a:sym typeface="Montserrat"/>
              </a:rPr>
              <a:t> the linkages between the core elements of the OCM Work Programme and the 2026-2027 Cartagena Convention Work Plan;</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3690b9e91b1_0_30"/>
          <p:cNvSpPr/>
          <p:nvPr/>
        </p:nvSpPr>
        <p:spPr>
          <a:xfrm>
            <a:off x="-7475" y="0"/>
            <a:ext cx="9144000" cy="10158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chemeClr val="dk1"/>
              </a:buClr>
              <a:buSzPts val="1600"/>
              <a:buFont typeface="Arial"/>
              <a:buNone/>
            </a:pPr>
            <a:r>
              <a:rPr lang="es-419" sz="2800" b="1" i="0" u="none" strike="noStrike" cap="none">
                <a:solidFill>
                  <a:schemeClr val="lt1"/>
                </a:solidFill>
                <a:latin typeface="Montserrat"/>
                <a:ea typeface="Montserrat"/>
                <a:cs typeface="Montserrat"/>
                <a:sym typeface="Montserrat"/>
              </a:rPr>
              <a:t>Proposed Decision</a:t>
            </a:r>
            <a:endParaRPr sz="2800" b="1" i="0" u="none" strike="noStrike" cap="none">
              <a:solidFill>
                <a:schemeClr val="lt1"/>
              </a:solidFill>
              <a:latin typeface="Montserrat"/>
              <a:ea typeface="Montserrat"/>
              <a:cs typeface="Montserrat"/>
              <a:sym typeface="Montserrat"/>
            </a:endParaRPr>
          </a:p>
        </p:txBody>
      </p:sp>
      <p:sp>
        <p:nvSpPr>
          <p:cNvPr id="527" name="Google Shape;527;g3690b9e91b1_0_30"/>
          <p:cNvSpPr txBox="1"/>
          <p:nvPr/>
        </p:nvSpPr>
        <p:spPr>
          <a:xfrm>
            <a:off x="330325" y="1207325"/>
            <a:ext cx="8360100" cy="3503700"/>
          </a:xfrm>
          <a:prstGeom prst="rect">
            <a:avLst/>
          </a:prstGeom>
          <a:noFill/>
          <a:ln>
            <a:noFill/>
          </a:ln>
        </p:spPr>
        <p:txBody>
          <a:bodyPr spcFirstLastPara="1" wrap="square" lIns="91425" tIns="91425" rIns="91425" bIns="91425" anchor="t" anchorCtr="0">
            <a:noAutofit/>
          </a:bodyPr>
          <a:lstStyle/>
          <a:p>
            <a:pPr marL="457200" marR="0" lvl="0" indent="-311150" algn="just" rtl="0">
              <a:lnSpc>
                <a:spcPct val="115000"/>
              </a:lnSpc>
              <a:spcBef>
                <a:spcPts val="0"/>
              </a:spcBef>
              <a:spcAft>
                <a:spcPts val="0"/>
              </a:spcAft>
              <a:buClr>
                <a:schemeClr val="dk2"/>
              </a:buClr>
              <a:buSzPts val="1300"/>
              <a:buFont typeface="Montserrat"/>
              <a:buChar char="●"/>
            </a:pPr>
            <a:r>
              <a:rPr lang="es-419" sz="1300" b="1" i="1" u="none" strike="noStrike" cap="none">
                <a:solidFill>
                  <a:schemeClr val="dk2"/>
                </a:solidFill>
                <a:latin typeface="Montserrat"/>
                <a:ea typeface="Montserrat"/>
                <a:cs typeface="Montserrat"/>
                <a:sym typeface="Montserrat"/>
              </a:rPr>
              <a:t>Calls</a:t>
            </a:r>
            <a:r>
              <a:rPr lang="es-419" sz="1300" b="0" i="1" u="none" strike="noStrike" cap="none">
                <a:solidFill>
                  <a:schemeClr val="dk2"/>
                </a:solidFill>
                <a:latin typeface="Montserrat"/>
                <a:ea typeface="Montserrat"/>
                <a:cs typeface="Montserrat"/>
                <a:sym typeface="Montserrat"/>
              </a:rPr>
              <a:t> on</a:t>
            </a:r>
            <a:r>
              <a:rPr lang="es-419" sz="1300" b="0" i="0" u="none" strike="noStrike" cap="none">
                <a:solidFill>
                  <a:schemeClr val="dk2"/>
                </a:solidFill>
                <a:latin typeface="Montserrat"/>
                <a:ea typeface="Montserrat"/>
                <a:cs typeface="Montserrat"/>
                <a:sym typeface="Montserrat"/>
              </a:rPr>
              <a:t> the Secretariat and all Parties to support and engage in the implementation of the OCM Work Programme 2025–2028, including its planned outputs on the Marine Data &amp; Information Blueprint, the State of the Marine Environment and Associated Socio-Economics (SOMEE) Report, the OCM Knowledge Hub, and the next regional “Oceans” Strategic Action Programme (SAP).</a:t>
            </a:r>
            <a:endParaRPr sz="1300" b="0" i="0" u="none" strike="noStrike" cap="none">
              <a:solidFill>
                <a:schemeClr val="dk2"/>
              </a:solidFill>
              <a:latin typeface="Montserrat"/>
              <a:ea typeface="Montserrat"/>
              <a:cs typeface="Montserrat"/>
              <a:sym typeface="Montserrat"/>
            </a:endParaRPr>
          </a:p>
          <a:p>
            <a:pPr marL="457200" marR="0" lvl="0" indent="-311150" algn="just" rtl="0">
              <a:lnSpc>
                <a:spcPct val="115000"/>
              </a:lnSpc>
              <a:spcBef>
                <a:spcPts val="800"/>
              </a:spcBef>
              <a:spcAft>
                <a:spcPts val="0"/>
              </a:spcAft>
              <a:buClr>
                <a:schemeClr val="dk2"/>
              </a:buClr>
              <a:buSzPts val="1300"/>
              <a:buFont typeface="Montserrat"/>
              <a:buChar char="●"/>
            </a:pPr>
            <a:r>
              <a:rPr lang="es-419" sz="1300" b="1" i="1" u="none" strike="noStrike" cap="none">
                <a:solidFill>
                  <a:schemeClr val="dk2"/>
                </a:solidFill>
                <a:latin typeface="Montserrat"/>
                <a:ea typeface="Montserrat"/>
                <a:cs typeface="Montserrat"/>
                <a:sym typeface="Montserrat"/>
              </a:rPr>
              <a:t>Encourages</a:t>
            </a:r>
            <a:r>
              <a:rPr lang="es-419" sz="1300" b="0" i="0" u="none" strike="noStrike" cap="none">
                <a:solidFill>
                  <a:schemeClr val="dk2"/>
                </a:solidFill>
                <a:latin typeface="Montserrat"/>
                <a:ea typeface="Montserrat"/>
                <a:cs typeface="Montserrat"/>
                <a:sym typeface="Montserrat"/>
              </a:rPr>
              <a:t> Contracting Parties that have not yet done so to sign the OCM MOU and become active participants in the OCM.</a:t>
            </a:r>
            <a:endParaRPr sz="1300" b="0" i="0" u="none" strike="noStrike" cap="none">
              <a:solidFill>
                <a:schemeClr val="dk2"/>
              </a:solidFill>
              <a:latin typeface="Montserrat"/>
              <a:ea typeface="Montserrat"/>
              <a:cs typeface="Montserrat"/>
              <a:sym typeface="Montserrat"/>
            </a:endParaRPr>
          </a:p>
          <a:p>
            <a:pPr marL="457200" marR="0" lvl="0" indent="-311150" algn="just" rtl="0">
              <a:lnSpc>
                <a:spcPct val="115000"/>
              </a:lnSpc>
              <a:spcBef>
                <a:spcPts val="800"/>
              </a:spcBef>
              <a:spcAft>
                <a:spcPts val="0"/>
              </a:spcAft>
              <a:buClr>
                <a:schemeClr val="dk2"/>
              </a:buClr>
              <a:buSzPts val="1300"/>
              <a:buFont typeface="Montserrat"/>
              <a:buChar char="●"/>
            </a:pPr>
            <a:r>
              <a:rPr lang="es-419" sz="1300" b="1" i="1" u="none" strike="noStrike" cap="none">
                <a:solidFill>
                  <a:schemeClr val="dk2"/>
                </a:solidFill>
                <a:latin typeface="Montserrat"/>
                <a:ea typeface="Montserrat"/>
                <a:cs typeface="Montserrat"/>
                <a:sym typeface="Montserrat"/>
              </a:rPr>
              <a:t>Invites</a:t>
            </a:r>
            <a:r>
              <a:rPr lang="es-419" sz="1300" b="0" i="0" u="none" strike="noStrike" cap="none">
                <a:solidFill>
                  <a:schemeClr val="dk2"/>
                </a:solidFill>
                <a:latin typeface="Montserrat"/>
                <a:ea typeface="Montserrat"/>
                <a:cs typeface="Montserrat"/>
                <a:sym typeface="Montserrat"/>
              </a:rPr>
              <a:t> Contracting Parties and partners to provide support to ensure the timely and effective delivery of the OCM Work Programme.</a:t>
            </a:r>
            <a:endParaRPr sz="1300" b="0" i="0" u="none" strike="noStrike" cap="none">
              <a:solidFill>
                <a:schemeClr val="dk2"/>
              </a:solidFill>
              <a:latin typeface="Montserrat"/>
              <a:ea typeface="Montserrat"/>
              <a:cs typeface="Montserrat"/>
              <a:sym typeface="Montserrat"/>
            </a:endParaRPr>
          </a:p>
          <a:p>
            <a:pPr marL="457200" marR="0" lvl="0" indent="-311150" algn="just" rtl="0">
              <a:lnSpc>
                <a:spcPct val="115000"/>
              </a:lnSpc>
              <a:spcBef>
                <a:spcPts val="800"/>
              </a:spcBef>
              <a:spcAft>
                <a:spcPts val="0"/>
              </a:spcAft>
              <a:buClr>
                <a:schemeClr val="dk2"/>
              </a:buClr>
              <a:buSzPts val="1300"/>
              <a:buFont typeface="Montserrat"/>
              <a:buChar char="●"/>
            </a:pPr>
            <a:r>
              <a:rPr lang="es-419" sz="1300" b="1" i="1" u="none" strike="noStrike" cap="none">
                <a:solidFill>
                  <a:schemeClr val="dk2"/>
                </a:solidFill>
                <a:latin typeface="Montserrat"/>
                <a:ea typeface="Montserrat"/>
                <a:cs typeface="Montserrat"/>
                <a:sym typeface="Montserrat"/>
              </a:rPr>
              <a:t>Requests</a:t>
            </a:r>
            <a:r>
              <a:rPr lang="es-419" sz="1300" b="0" i="0" u="none" strike="noStrike" cap="none">
                <a:solidFill>
                  <a:schemeClr val="dk2"/>
                </a:solidFill>
                <a:latin typeface="Montserrat"/>
                <a:ea typeface="Montserrat"/>
                <a:cs typeface="Montserrat"/>
                <a:sym typeface="Montserrat"/>
              </a:rPr>
              <a:t> the Secretariat, in collaboration with the PROCARIBE+ Project Management and Coordination Unit and OCM organs, to pursue the adequate integration of the activities under the OCM and the Cartagena Convention and its Protocols Work Programmes and Plans, as deemed mutually beneficial, and to report on progress to COP19.</a:t>
            </a:r>
            <a:endParaRPr sz="1300" b="0" i="0" u="none" strike="noStrike" cap="none">
              <a:solidFill>
                <a:schemeClr val="dk2"/>
              </a:solidFill>
              <a:latin typeface="Montserrat"/>
              <a:ea typeface="Montserrat"/>
              <a:cs typeface="Montserrat"/>
              <a:sym typeface="Montserrat"/>
            </a:endParaRPr>
          </a:p>
          <a:p>
            <a:pPr marL="457200" marR="0" lvl="0" indent="0" algn="just" rtl="0">
              <a:lnSpc>
                <a:spcPct val="115000"/>
              </a:lnSpc>
              <a:spcBef>
                <a:spcPts val="100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g3656f56b251_0_0" title="Screenshot 2025-09-10 at 9.45.32 PM.png"/>
          <p:cNvPicPr preferRelativeResize="0"/>
          <p:nvPr/>
        </p:nvPicPr>
        <p:blipFill rotWithShape="1">
          <a:blip r:embed="rId3">
            <a:alphaModFix/>
          </a:blip>
          <a:srcRect/>
          <a:stretch/>
        </p:blipFill>
        <p:spPr>
          <a:xfrm>
            <a:off x="1144600" y="761756"/>
            <a:ext cx="6761599" cy="3119050"/>
          </a:xfrm>
          <a:prstGeom prst="rect">
            <a:avLst/>
          </a:prstGeom>
          <a:noFill/>
          <a:ln>
            <a:noFill/>
          </a:ln>
        </p:spPr>
      </p:pic>
      <p:sp>
        <p:nvSpPr>
          <p:cNvPr id="533" name="Google Shape;533;g3656f56b251_0_0"/>
          <p:cNvSpPr txBox="1"/>
          <p:nvPr/>
        </p:nvSpPr>
        <p:spPr>
          <a:xfrm>
            <a:off x="858050" y="179387"/>
            <a:ext cx="7334700" cy="3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s-419" sz="2500" b="0" i="0" u="sng" strike="noStrike" cap="none">
                <a:solidFill>
                  <a:schemeClr val="hlink"/>
                </a:solidFill>
                <a:latin typeface="Arial"/>
                <a:ea typeface="Arial"/>
                <a:cs typeface="Arial"/>
                <a:sym typeface="Arial"/>
                <a:hlinkClick r:id="rId4"/>
              </a:rPr>
              <a:t>www.procaribeplus.org</a:t>
            </a:r>
            <a:endParaRPr sz="25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chemeClr val="dk2"/>
              </a:solidFill>
              <a:latin typeface="Arial"/>
              <a:ea typeface="Arial"/>
              <a:cs typeface="Arial"/>
              <a:sym typeface="Arial"/>
            </a:endParaRPr>
          </a:p>
        </p:txBody>
      </p:sp>
      <p:sp>
        <p:nvSpPr>
          <p:cNvPr id="534" name="Google Shape;534;g3656f56b251_0_0"/>
          <p:cNvSpPr txBox="1"/>
          <p:nvPr/>
        </p:nvSpPr>
        <p:spPr>
          <a:xfrm>
            <a:off x="1809296" y="3880795"/>
            <a:ext cx="7334700" cy="3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s-419" sz="2200" b="0" i="0" u="none" strike="noStrike" cap="none">
                <a:solidFill>
                  <a:schemeClr val="dk2"/>
                </a:solidFill>
                <a:latin typeface="Arial"/>
                <a:ea typeface="Arial"/>
                <a:cs typeface="Arial"/>
                <a:sym typeface="Arial"/>
              </a:rPr>
              <a:t>or, directly: </a:t>
            </a:r>
            <a:endParaRPr sz="22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s-419" sz="2200" b="0" i="0" u="sng" strike="noStrike" cap="none">
                <a:solidFill>
                  <a:schemeClr val="hlink"/>
                </a:solidFill>
                <a:latin typeface="Arial"/>
                <a:ea typeface="Arial"/>
                <a:cs typeface="Arial"/>
                <a:sym typeface="Arial"/>
                <a:hlinkClick r:id="rId5"/>
              </a:rPr>
              <a:t>caribbeanocm.org</a:t>
            </a:r>
            <a:endParaRPr sz="22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s-419" sz="2200" b="0" i="0" u="sng" strike="noStrike" cap="none">
                <a:solidFill>
                  <a:schemeClr val="hlink"/>
                </a:solidFill>
                <a:latin typeface="Arial"/>
                <a:ea typeface="Arial"/>
                <a:cs typeface="Arial"/>
                <a:sym typeface="Arial"/>
                <a:hlinkClick r:id="rId6"/>
              </a:rPr>
              <a:t>oceancoordinationmechanism.org</a:t>
            </a:r>
            <a:endParaRPr sz="22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chemeClr val="dk2"/>
              </a:solidFill>
              <a:latin typeface="Arial"/>
              <a:ea typeface="Arial"/>
              <a:cs typeface="Arial"/>
              <a:sym typeface="Arial"/>
            </a:endParaRPr>
          </a:p>
        </p:txBody>
      </p:sp>
      <p:sp>
        <p:nvSpPr>
          <p:cNvPr id="535" name="Google Shape;535;g3656f56b251_0_0"/>
          <p:cNvSpPr/>
          <p:nvPr/>
        </p:nvSpPr>
        <p:spPr>
          <a:xfrm>
            <a:off x="2356025" y="2220281"/>
            <a:ext cx="1202400" cy="8436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3656f56b251_0_0"/>
          <p:cNvSpPr txBox="1"/>
          <p:nvPr/>
        </p:nvSpPr>
        <p:spPr>
          <a:xfrm>
            <a:off x="408975" y="4152200"/>
            <a:ext cx="2380200" cy="72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s-419" sz="1500" b="0" i="0" u="none" strike="noStrike" cap="none">
                <a:solidFill>
                  <a:schemeClr val="dk2"/>
                </a:solidFill>
                <a:latin typeface="Arial"/>
                <a:ea typeface="Arial"/>
                <a:cs typeface="Arial"/>
                <a:sym typeface="Arial"/>
              </a:rPr>
              <a:t>contact: Patrick Debels</a:t>
            </a:r>
            <a:endParaRPr sz="15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419" sz="1500" b="0" i="0" u="none" strike="noStrike" cap="none">
                <a:solidFill>
                  <a:schemeClr val="dk2"/>
                </a:solidFill>
                <a:latin typeface="Arial"/>
                <a:ea typeface="Arial"/>
                <a:cs typeface="Arial"/>
                <a:sym typeface="Arial"/>
              </a:rPr>
              <a:t>PatrickD@unops.org</a:t>
            </a:r>
            <a:endParaRPr sz="1500" b="0"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3656c4e0be7_0_1414"/>
          <p:cNvSpPr/>
          <p:nvPr/>
        </p:nvSpPr>
        <p:spPr>
          <a:xfrm>
            <a:off x="-7475" y="0"/>
            <a:ext cx="9144000" cy="5196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3656c4e0be7_0_1414"/>
          <p:cNvSpPr txBox="1"/>
          <p:nvPr/>
        </p:nvSpPr>
        <p:spPr>
          <a:xfrm>
            <a:off x="17500" y="-15514"/>
            <a:ext cx="9105600" cy="943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990"/>
              <a:buFont typeface="Arial"/>
              <a:buNone/>
            </a:pPr>
            <a:r>
              <a:rPr lang="es-419" sz="2200" b="1">
                <a:solidFill>
                  <a:schemeClr val="lt1"/>
                </a:solidFill>
                <a:latin typeface="Montserrat"/>
                <a:ea typeface="Montserrat"/>
                <a:cs typeface="Montserrat"/>
                <a:sym typeface="Montserrat"/>
              </a:rPr>
              <a:t>Wider Caribbean* Ocean Coordination Mechanism (OCM)</a:t>
            </a:r>
            <a:endParaRPr sz="22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ontserrat ExtraBold"/>
              <a:ea typeface="Montserrat ExtraBold"/>
              <a:cs typeface="Montserrat ExtraBold"/>
              <a:sym typeface="Montserrat ExtraBold"/>
            </a:endParaRPr>
          </a:p>
        </p:txBody>
      </p:sp>
      <p:sp>
        <p:nvSpPr>
          <p:cNvPr id="373" name="Google Shape;373;g3656c4e0be7_0_1414"/>
          <p:cNvSpPr txBox="1"/>
          <p:nvPr/>
        </p:nvSpPr>
        <p:spPr>
          <a:xfrm>
            <a:off x="263975" y="2282327"/>
            <a:ext cx="8573100" cy="1788600"/>
          </a:xfrm>
          <a:prstGeom prst="rect">
            <a:avLst/>
          </a:prstGeom>
          <a:noFill/>
          <a:ln>
            <a:noFill/>
          </a:ln>
        </p:spPr>
        <p:txBody>
          <a:bodyPr spcFirstLastPara="1" wrap="square" lIns="91425" tIns="91425" rIns="91425" bIns="91425" anchor="t" anchorCtr="0">
            <a:noAutofit/>
          </a:bodyPr>
          <a:lstStyle/>
          <a:p>
            <a:pPr marL="457200" lvl="0" indent="-311150" algn="just" rtl="0">
              <a:lnSpc>
                <a:spcPct val="115000"/>
              </a:lnSpc>
              <a:spcBef>
                <a:spcPts val="0"/>
              </a:spcBef>
              <a:spcAft>
                <a:spcPts val="0"/>
              </a:spcAft>
              <a:buSzPts val="1300"/>
              <a:buFont typeface="Montserrat"/>
              <a:buChar char="●"/>
            </a:pPr>
            <a:r>
              <a:rPr lang="es-419">
                <a:solidFill>
                  <a:schemeClr val="dk1"/>
                </a:solidFill>
                <a:latin typeface="Montserrat"/>
                <a:ea typeface="Montserrat"/>
                <a:cs typeface="Montserrat"/>
                <a:sym typeface="Montserrat"/>
              </a:rPr>
              <a:t>by </a:t>
            </a:r>
            <a:r>
              <a:rPr lang="es-419" b="1">
                <a:solidFill>
                  <a:srgbClr val="4EADD6"/>
                </a:solidFill>
                <a:latin typeface="Montserrat"/>
                <a:ea typeface="Montserrat"/>
                <a:cs typeface="Montserrat"/>
                <a:sym typeface="Montserrat"/>
              </a:rPr>
              <a:t>strengthening collaboration among countries</a:t>
            </a:r>
            <a:r>
              <a:rPr lang="es-419" b="1">
                <a:solidFill>
                  <a:schemeClr val="dk1"/>
                </a:solidFill>
                <a:latin typeface="Montserrat"/>
                <a:ea typeface="Montserrat"/>
                <a:cs typeface="Montserrat"/>
                <a:sym typeface="Montserrat"/>
              </a:rPr>
              <a:t> </a:t>
            </a:r>
            <a:r>
              <a:rPr lang="es-419" b="1">
                <a:solidFill>
                  <a:srgbClr val="4EADD6"/>
                </a:solidFill>
                <a:latin typeface="Montserrat"/>
                <a:ea typeface="Montserrat"/>
                <a:cs typeface="Montserrat"/>
                <a:sym typeface="Montserrat"/>
              </a:rPr>
              <a:t>and among organisations</a:t>
            </a:r>
            <a:r>
              <a:rPr lang="es-419">
                <a:solidFill>
                  <a:schemeClr val="dk1"/>
                </a:solidFill>
                <a:latin typeface="Montserrat"/>
                <a:ea typeface="Montserrat"/>
                <a:cs typeface="Montserrat"/>
                <a:sym typeface="Montserrat"/>
              </a:rPr>
              <a:t> in the MoU Area </a:t>
            </a:r>
            <a:endParaRPr>
              <a:solidFill>
                <a:schemeClr val="dk1"/>
              </a:solidFill>
              <a:latin typeface="Montserrat"/>
              <a:ea typeface="Montserrat"/>
              <a:cs typeface="Montserrat"/>
              <a:sym typeface="Montserrat"/>
            </a:endParaRPr>
          </a:p>
          <a:p>
            <a:pPr marL="457200" lvl="0" indent="0" algn="just" rtl="0">
              <a:lnSpc>
                <a:spcPct val="115000"/>
              </a:lnSpc>
              <a:spcBef>
                <a:spcPts val="0"/>
              </a:spcBef>
              <a:spcAft>
                <a:spcPts val="0"/>
              </a:spcAft>
              <a:buNone/>
            </a:pPr>
            <a:endParaRPr sz="800">
              <a:solidFill>
                <a:schemeClr val="dk1"/>
              </a:solidFill>
              <a:latin typeface="Montserrat"/>
              <a:ea typeface="Montserrat"/>
              <a:cs typeface="Montserrat"/>
              <a:sym typeface="Montserrat"/>
            </a:endParaRPr>
          </a:p>
          <a:p>
            <a:pPr marL="457200" lvl="0" indent="-311150" algn="just" rtl="0">
              <a:lnSpc>
                <a:spcPct val="115000"/>
              </a:lnSpc>
              <a:spcBef>
                <a:spcPts val="0"/>
              </a:spcBef>
              <a:spcAft>
                <a:spcPts val="0"/>
              </a:spcAft>
              <a:buSzPts val="1300"/>
              <a:buFont typeface="Montserrat"/>
              <a:buChar char="●"/>
            </a:pPr>
            <a:r>
              <a:rPr lang="es-419">
                <a:solidFill>
                  <a:schemeClr val="dk1"/>
                </a:solidFill>
                <a:latin typeface="Montserrat"/>
                <a:ea typeface="Montserrat"/>
                <a:cs typeface="Montserrat"/>
                <a:sym typeface="Montserrat"/>
              </a:rPr>
              <a:t>as part of the efforts to achieve and safeguard</a:t>
            </a:r>
            <a:r>
              <a:rPr lang="es-419" b="1">
                <a:solidFill>
                  <a:schemeClr val="dk1"/>
                </a:solidFill>
                <a:latin typeface="Montserrat"/>
                <a:ea typeface="Montserrat"/>
                <a:cs typeface="Montserrat"/>
                <a:sym typeface="Montserrat"/>
              </a:rPr>
              <a:t> </a:t>
            </a:r>
            <a:r>
              <a:rPr lang="es-419" b="1">
                <a:solidFill>
                  <a:srgbClr val="4EADD6"/>
                </a:solidFill>
                <a:latin typeface="Montserrat"/>
                <a:ea typeface="Montserrat"/>
                <a:cs typeface="Montserrat"/>
                <a:sym typeface="Montserrat"/>
              </a:rPr>
              <a:t>healthy marine and coastal ecosystems</a:t>
            </a:r>
            <a:r>
              <a:rPr lang="es-419" b="1">
                <a:solidFill>
                  <a:schemeClr val="dk1"/>
                </a:solidFill>
                <a:latin typeface="Montserrat"/>
                <a:ea typeface="Montserrat"/>
                <a:cs typeface="Montserrat"/>
                <a:sym typeface="Montserrat"/>
              </a:rPr>
              <a:t> </a:t>
            </a:r>
            <a:endParaRPr b="1">
              <a:solidFill>
                <a:schemeClr val="dk1"/>
              </a:solidFill>
              <a:latin typeface="Montserrat"/>
              <a:ea typeface="Montserrat"/>
              <a:cs typeface="Montserrat"/>
              <a:sym typeface="Montserrat"/>
            </a:endParaRPr>
          </a:p>
          <a:p>
            <a:pPr marL="45720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lvl="0" indent="-311150" algn="just" rtl="0">
              <a:lnSpc>
                <a:spcPct val="115000"/>
              </a:lnSpc>
              <a:spcBef>
                <a:spcPts val="0"/>
              </a:spcBef>
              <a:spcAft>
                <a:spcPts val="0"/>
              </a:spcAft>
              <a:buSzPts val="1300"/>
              <a:buFont typeface="Montserrat"/>
              <a:buChar char="●"/>
            </a:pPr>
            <a:r>
              <a:rPr lang="es-419">
                <a:solidFill>
                  <a:schemeClr val="dk1"/>
                </a:solidFill>
                <a:latin typeface="Montserrat"/>
                <a:ea typeface="Montserrat"/>
                <a:cs typeface="Montserrat"/>
                <a:sym typeface="Montserrat"/>
              </a:rPr>
              <a:t>as a key driver for human wellbeing and thriving </a:t>
            </a:r>
            <a:r>
              <a:rPr lang="es-419" b="1">
                <a:solidFill>
                  <a:srgbClr val="4EADD6"/>
                </a:solidFill>
                <a:latin typeface="Montserrat"/>
                <a:ea typeface="Montserrat"/>
                <a:cs typeface="Montserrat"/>
                <a:sym typeface="Montserrat"/>
              </a:rPr>
              <a:t>sustainable </a:t>
            </a:r>
            <a:r>
              <a:rPr lang="es-419" b="1">
                <a:solidFill>
                  <a:srgbClr val="4EADD6"/>
                </a:solidFill>
                <a:highlight>
                  <a:srgbClr val="FFF2CC"/>
                </a:highlight>
                <a:latin typeface="Montserrat"/>
                <a:ea typeface="Montserrat"/>
                <a:cs typeface="Montserrat"/>
                <a:sym typeface="Montserrat"/>
              </a:rPr>
              <a:t>ocean-based economies*</a:t>
            </a:r>
            <a:r>
              <a:rPr lang="es-419" b="1">
                <a:solidFill>
                  <a:schemeClr val="dk1"/>
                </a:solidFill>
                <a:latin typeface="Montserrat"/>
                <a:ea typeface="Montserrat"/>
                <a:cs typeface="Montserrat"/>
                <a:sym typeface="Montserrat"/>
              </a:rPr>
              <a:t>. </a:t>
            </a:r>
            <a:endParaRPr sz="1000" b="0" i="0" u="none" strike="noStrike" cap="none">
              <a:solidFill>
                <a:schemeClr val="dk2"/>
              </a:solidFill>
              <a:latin typeface="Montserrat"/>
              <a:ea typeface="Montserrat"/>
              <a:cs typeface="Montserrat"/>
              <a:sym typeface="Montserrat"/>
            </a:endParaRPr>
          </a:p>
          <a:p>
            <a:pPr marL="0" marR="0" lvl="0" indent="0" algn="just" rtl="0">
              <a:lnSpc>
                <a:spcPct val="115000"/>
              </a:lnSpc>
              <a:spcBef>
                <a:spcPts val="0"/>
              </a:spcBef>
              <a:spcAft>
                <a:spcPts val="1200"/>
              </a:spcAft>
              <a:buClr>
                <a:srgbClr val="000000"/>
              </a:buClr>
              <a:buSzPts val="1100"/>
              <a:buFont typeface="Arial"/>
              <a:buNone/>
            </a:pPr>
            <a:endParaRPr sz="1100" b="0" i="0" u="none" strike="noStrike" cap="none">
              <a:solidFill>
                <a:schemeClr val="dk1"/>
              </a:solidFill>
              <a:latin typeface="Montserrat"/>
              <a:ea typeface="Montserrat"/>
              <a:cs typeface="Montserrat"/>
              <a:sym typeface="Montserrat"/>
            </a:endParaRPr>
          </a:p>
        </p:txBody>
      </p:sp>
      <p:sp>
        <p:nvSpPr>
          <p:cNvPr id="374" name="Google Shape;374;g3656c4e0be7_0_1414"/>
          <p:cNvSpPr txBox="1"/>
          <p:nvPr/>
        </p:nvSpPr>
        <p:spPr>
          <a:xfrm>
            <a:off x="315125" y="637096"/>
            <a:ext cx="8266500" cy="1349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r>
              <a:rPr lang="es-419" sz="1700">
                <a:solidFill>
                  <a:schemeClr val="dk1"/>
                </a:solidFill>
                <a:latin typeface="Montserrat"/>
                <a:ea typeface="Montserrat"/>
                <a:cs typeface="Montserrat"/>
                <a:sym typeface="Montserrat"/>
              </a:rPr>
              <a:t>Memorandum of Understanding (MoU)</a:t>
            </a:r>
            <a:endParaRPr sz="1700">
              <a:solidFill>
                <a:schemeClr val="dk1"/>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700"/>
              <a:buFont typeface="Arial"/>
              <a:buNone/>
            </a:pPr>
            <a:r>
              <a:rPr lang="es-419" sz="1700" b="0" i="0" u="none" strike="noStrike" cap="none">
                <a:solidFill>
                  <a:schemeClr val="dk1"/>
                </a:solidFill>
                <a:latin typeface="Montserrat"/>
                <a:ea typeface="Montserrat"/>
                <a:cs typeface="Montserrat"/>
                <a:sym typeface="Montserrat"/>
              </a:rPr>
              <a:t>enabling the Creation of a </a:t>
            </a:r>
            <a:r>
              <a:rPr lang="es-419" sz="1700" b="1" i="0" u="none" strike="noStrike" cap="none">
                <a:solidFill>
                  <a:schemeClr val="dk1"/>
                </a:solidFill>
                <a:latin typeface="Montserrat"/>
                <a:ea typeface="Montserrat"/>
                <a:cs typeface="Montserrat"/>
                <a:sym typeface="Montserrat"/>
              </a:rPr>
              <a:t>Coordination Mechanism</a:t>
            </a:r>
            <a:r>
              <a:rPr lang="es-419" sz="1700" b="0" i="0" u="none" strike="noStrike" cap="none">
                <a:solidFill>
                  <a:schemeClr val="dk1"/>
                </a:solidFill>
                <a:latin typeface="Montserrat"/>
                <a:ea typeface="Montserrat"/>
                <a:cs typeface="Montserrat"/>
                <a:sym typeface="Montserrat"/>
              </a:rPr>
              <a:t> </a:t>
            </a:r>
            <a:endParaRPr sz="1700" b="0" i="0" u="none" strike="noStrike" cap="none">
              <a:solidFill>
                <a:schemeClr val="dk1"/>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700"/>
              <a:buFont typeface="Arial"/>
              <a:buNone/>
            </a:pPr>
            <a:r>
              <a:rPr lang="es-419" sz="1700" b="0" i="0" u="none" strike="noStrike" cap="none">
                <a:solidFill>
                  <a:schemeClr val="dk1"/>
                </a:solidFill>
                <a:latin typeface="Montserrat"/>
                <a:ea typeface="Montserrat"/>
                <a:cs typeface="Montserrat"/>
                <a:sym typeface="Montserrat"/>
              </a:rPr>
              <a:t>to Support </a:t>
            </a:r>
            <a:r>
              <a:rPr lang="es-419" sz="1700" b="1" i="0" u="none" strike="noStrike" cap="none">
                <a:solidFill>
                  <a:srgbClr val="4A86E8"/>
                </a:solidFill>
                <a:latin typeface="Montserrat"/>
                <a:ea typeface="Montserrat"/>
                <a:cs typeface="Montserrat"/>
                <a:sym typeface="Montserrat"/>
              </a:rPr>
              <a:t>Integrated Ocean Governance</a:t>
            </a:r>
            <a:r>
              <a:rPr lang="es-419" sz="1700" b="1" i="0" u="none" strike="noStrike" cap="none">
                <a:solidFill>
                  <a:schemeClr val="dk1"/>
                </a:solidFill>
                <a:latin typeface="Montserrat"/>
                <a:ea typeface="Montserrat"/>
                <a:cs typeface="Montserrat"/>
                <a:sym typeface="Montserrat"/>
              </a:rPr>
              <a:t> </a:t>
            </a:r>
            <a:endParaRPr sz="1700" b="1" i="0" u="none" strike="noStrike" cap="none">
              <a:solidFill>
                <a:schemeClr val="dk1"/>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700"/>
              <a:buFont typeface="Arial"/>
              <a:buNone/>
            </a:pPr>
            <a:r>
              <a:rPr lang="es-419" sz="1700" b="0" i="0" u="none" strike="noStrike" cap="none">
                <a:solidFill>
                  <a:schemeClr val="dk1"/>
                </a:solidFill>
                <a:latin typeface="Montserrat"/>
                <a:ea typeface="Montserrat"/>
                <a:cs typeface="Montserrat"/>
                <a:sym typeface="Montserrat"/>
              </a:rPr>
              <a:t>in the </a:t>
            </a:r>
            <a:r>
              <a:rPr lang="es-419" sz="1700" b="1" i="1" u="none" strike="noStrike" cap="none">
                <a:solidFill>
                  <a:srgbClr val="999999"/>
                </a:solidFill>
                <a:latin typeface="Montserrat"/>
                <a:ea typeface="Montserrat"/>
                <a:cs typeface="Montserrat"/>
                <a:sym typeface="Montserrat"/>
              </a:rPr>
              <a:t>Caribbean and North Brazil Shelf Large Marine Ecosystems</a:t>
            </a:r>
            <a:r>
              <a:rPr lang="es-419" sz="1700" b="0" i="0" u="none" strike="noStrike" cap="none">
                <a:solidFill>
                  <a:schemeClr val="dk1"/>
                </a:solidFill>
                <a:latin typeface="Montserrat"/>
                <a:ea typeface="Montserrat"/>
                <a:cs typeface="Montserrat"/>
                <a:sym typeface="Montserrat"/>
              </a:rPr>
              <a:t>*</a:t>
            </a:r>
            <a:endParaRPr sz="1700" b="0" i="0" u="none" strike="noStrike" cap="none">
              <a:solidFill>
                <a:schemeClr val="dk1"/>
              </a:solidFill>
              <a:latin typeface="Montserrat"/>
              <a:ea typeface="Montserrat"/>
              <a:cs typeface="Montserrat"/>
              <a:sym typeface="Montserrat"/>
            </a:endParaRPr>
          </a:p>
        </p:txBody>
      </p:sp>
      <p:sp>
        <p:nvSpPr>
          <p:cNvPr id="375" name="Google Shape;375;g3656c4e0be7_0_1414"/>
          <p:cNvSpPr txBox="1"/>
          <p:nvPr/>
        </p:nvSpPr>
        <p:spPr>
          <a:xfrm>
            <a:off x="6922425" y="4429280"/>
            <a:ext cx="2008800" cy="40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419" sz="1200" b="1" i="1" u="none" strike="noStrike" cap="none">
                <a:solidFill>
                  <a:srgbClr val="4EADD6"/>
                </a:solidFill>
                <a:highlight>
                  <a:srgbClr val="FFF2CC"/>
                </a:highlight>
                <a:latin typeface="Montserrat"/>
                <a:ea typeface="Montserrat"/>
                <a:cs typeface="Montserrat"/>
                <a:sym typeface="Montserrat"/>
              </a:rPr>
              <a:t>* ”Blue Economy”</a:t>
            </a:r>
            <a:endParaRPr sz="1600" b="0" i="1" u="none" strike="noStrike" cap="none">
              <a:solidFill>
                <a:schemeClr val="dk2"/>
              </a:solidFill>
              <a:latin typeface="Arial"/>
              <a:ea typeface="Arial"/>
              <a:cs typeface="Arial"/>
              <a:sym typeface="Arial"/>
            </a:endParaRPr>
          </a:p>
        </p:txBody>
      </p:sp>
      <p:sp>
        <p:nvSpPr>
          <p:cNvPr id="376" name="Google Shape;376;g3656c4e0be7_0_1414"/>
          <p:cNvSpPr txBox="1"/>
          <p:nvPr/>
        </p:nvSpPr>
        <p:spPr>
          <a:xfrm>
            <a:off x="263975" y="4474425"/>
            <a:ext cx="2587500" cy="24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s-419" sz="1300" b="0" i="0" u="sng" strike="noStrike" cap="none">
                <a:solidFill>
                  <a:schemeClr val="hlink"/>
                </a:solidFill>
                <a:latin typeface="Arial"/>
                <a:ea typeface="Arial"/>
                <a:cs typeface="Arial"/>
                <a:sym typeface="Arial"/>
                <a:hlinkClick r:id="rId3"/>
              </a:rPr>
              <a:t>click here for a copy of the MoU</a:t>
            </a:r>
            <a:endParaRPr sz="1300" b="0" i="0" u="none" strike="noStrike" cap="non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38c98a55ea0_0_94"/>
          <p:cNvSpPr txBox="1">
            <a:spLocks noGrp="1"/>
          </p:cNvSpPr>
          <p:nvPr>
            <p:ph type="body" idx="1"/>
          </p:nvPr>
        </p:nvSpPr>
        <p:spPr>
          <a:xfrm>
            <a:off x="1152294" y="635870"/>
            <a:ext cx="6684600" cy="34164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s-419" sz="2150" b="1"/>
              <a:t>MoU Article IX.1. Principal Organs of the OCM</a:t>
            </a:r>
            <a:endParaRPr sz="2150" b="1"/>
          </a:p>
          <a:p>
            <a:pPr marL="0" lvl="0" indent="0" algn="l" rtl="0">
              <a:lnSpc>
                <a:spcPct val="115000"/>
              </a:lnSpc>
              <a:spcBef>
                <a:spcPts val="0"/>
              </a:spcBef>
              <a:spcAft>
                <a:spcPts val="0"/>
              </a:spcAft>
              <a:buSzPts val="1800"/>
              <a:buNone/>
            </a:pPr>
            <a:endParaRPr sz="4054" b="1"/>
          </a:p>
          <a:p>
            <a:pPr marL="742950" marR="215366" lvl="0" indent="0" algn="l" rtl="0">
              <a:lnSpc>
                <a:spcPct val="115000"/>
              </a:lnSpc>
              <a:spcBef>
                <a:spcPts val="0"/>
              </a:spcBef>
              <a:spcAft>
                <a:spcPts val="0"/>
              </a:spcAft>
              <a:buSzPts val="1800"/>
              <a:buNone/>
            </a:pPr>
            <a:endParaRPr sz="5600"/>
          </a:p>
          <a:p>
            <a:pPr marL="285750" marR="215366" lvl="0" indent="0" algn="l" rtl="0">
              <a:lnSpc>
                <a:spcPct val="115000"/>
              </a:lnSpc>
              <a:spcBef>
                <a:spcPts val="0"/>
              </a:spcBef>
              <a:spcAft>
                <a:spcPts val="0"/>
              </a:spcAft>
              <a:buSzPts val="1800"/>
              <a:buNone/>
            </a:pPr>
            <a:endParaRPr/>
          </a:p>
          <a:p>
            <a:pPr marL="285750" marR="215366"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457200" marR="21280" lvl="0" indent="0" algn="l" rtl="0">
              <a:lnSpc>
                <a:spcPct val="102278"/>
              </a:lnSpc>
              <a:spcBef>
                <a:spcPts val="0"/>
              </a:spcBef>
              <a:spcAft>
                <a:spcPts val="0"/>
              </a:spcAft>
              <a:buSzPts val="1800"/>
              <a:buNone/>
            </a:pPr>
            <a:endParaRPr sz="1099">
              <a:solidFill>
                <a:schemeClr val="dk1"/>
              </a:solidFill>
              <a:latin typeface="Calibri"/>
              <a:ea typeface="Calibri"/>
              <a:cs typeface="Calibri"/>
              <a:sym typeface="Calibri"/>
            </a:endParaRPr>
          </a:p>
        </p:txBody>
      </p:sp>
      <p:sp>
        <p:nvSpPr>
          <p:cNvPr id="382" name="Google Shape;382;g38c98a55ea0_0_94"/>
          <p:cNvSpPr/>
          <p:nvPr/>
        </p:nvSpPr>
        <p:spPr>
          <a:xfrm>
            <a:off x="1426952" y="1442766"/>
            <a:ext cx="6135300" cy="256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g38c98a55ea0_0_94"/>
          <p:cNvSpPr txBox="1"/>
          <p:nvPr/>
        </p:nvSpPr>
        <p:spPr>
          <a:xfrm>
            <a:off x="1465652" y="1810266"/>
            <a:ext cx="1905000" cy="98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rgbClr val="4EADD6"/>
                </a:solidFill>
                <a:latin typeface="Arial"/>
                <a:ea typeface="Arial"/>
                <a:cs typeface="Arial"/>
                <a:sym typeface="Arial"/>
              </a:rPr>
              <a:t>OCM </a:t>
            </a:r>
            <a:endParaRPr sz="1800" b="1" i="0" u="none" strike="noStrike" cap="none">
              <a:solidFill>
                <a:srgbClr val="4EADD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rgbClr val="4EADD6"/>
                </a:solidFill>
                <a:latin typeface="Arial"/>
                <a:ea typeface="Arial"/>
                <a:cs typeface="Arial"/>
                <a:sym typeface="Arial"/>
              </a:rPr>
              <a:t>Steering Group</a:t>
            </a:r>
            <a:endParaRPr sz="1800" b="1" i="0" u="none" strike="noStrike" cap="none">
              <a:solidFill>
                <a:srgbClr val="4EADD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419" sz="1800" b="0" i="0" u="none" strike="noStrike" cap="none">
                <a:solidFill>
                  <a:schemeClr val="dk2"/>
                </a:solidFill>
                <a:latin typeface="Arial"/>
                <a:ea typeface="Arial"/>
                <a:cs typeface="Arial"/>
                <a:sym typeface="Arial"/>
              </a:rPr>
              <a:t>(countries)</a:t>
            </a:r>
            <a:endParaRPr sz="1800" b="0" i="0" u="none" strike="noStrike" cap="none">
              <a:solidFill>
                <a:schemeClr val="dk2"/>
              </a:solidFill>
              <a:latin typeface="Arial"/>
              <a:ea typeface="Arial"/>
              <a:cs typeface="Arial"/>
              <a:sym typeface="Arial"/>
            </a:endParaRPr>
          </a:p>
        </p:txBody>
      </p:sp>
      <p:sp>
        <p:nvSpPr>
          <p:cNvPr id="384" name="Google Shape;384;g38c98a55ea0_0_94"/>
          <p:cNvSpPr txBox="1"/>
          <p:nvPr/>
        </p:nvSpPr>
        <p:spPr>
          <a:xfrm>
            <a:off x="3450881" y="2880666"/>
            <a:ext cx="1687500" cy="98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dk2"/>
                </a:solidFill>
                <a:latin typeface="Arial"/>
                <a:ea typeface="Arial"/>
                <a:cs typeface="Arial"/>
                <a:sym typeface="Arial"/>
              </a:rPr>
              <a:t>OCM</a:t>
            </a:r>
            <a:endParaRPr sz="18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chemeClr val="dk2"/>
                </a:solidFill>
                <a:latin typeface="Arial"/>
                <a:ea typeface="Arial"/>
                <a:cs typeface="Arial"/>
                <a:sym typeface="Arial"/>
              </a:rPr>
              <a:t>Secretariat</a:t>
            </a:r>
            <a:endParaRPr sz="1100" b="0" i="0" u="none" strike="noStrike" cap="none">
              <a:solidFill>
                <a:schemeClr val="dk2"/>
              </a:solidFill>
              <a:latin typeface="Arial"/>
              <a:ea typeface="Arial"/>
              <a:cs typeface="Arial"/>
              <a:sym typeface="Arial"/>
            </a:endParaRPr>
          </a:p>
        </p:txBody>
      </p:sp>
      <p:sp>
        <p:nvSpPr>
          <p:cNvPr id="385" name="Google Shape;385;g38c98a55ea0_0_94"/>
          <p:cNvSpPr txBox="1"/>
          <p:nvPr/>
        </p:nvSpPr>
        <p:spPr>
          <a:xfrm>
            <a:off x="5528302" y="1505466"/>
            <a:ext cx="1957200" cy="2332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rgbClr val="05803A"/>
                </a:solidFill>
                <a:latin typeface="Arial"/>
                <a:ea typeface="Arial"/>
                <a:cs typeface="Arial"/>
                <a:sym typeface="Arial"/>
              </a:rPr>
              <a:t>OCM </a:t>
            </a:r>
            <a:endParaRPr sz="1800" b="1" i="0" u="none" strike="noStrike" cap="none">
              <a:solidFill>
                <a:srgbClr val="05803A"/>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rgbClr val="05803A"/>
                </a:solidFill>
                <a:latin typeface="Arial"/>
                <a:ea typeface="Arial"/>
                <a:cs typeface="Arial"/>
                <a:sym typeface="Arial"/>
              </a:rPr>
              <a:t>Executive Group</a:t>
            </a:r>
            <a:endParaRPr sz="1800" b="1" i="0" u="none" strike="noStrike" cap="none">
              <a:solidFill>
                <a:srgbClr val="05803A"/>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419" sz="1800" b="0" i="0" u="none" strike="noStrike" cap="none">
                <a:solidFill>
                  <a:schemeClr val="dk2"/>
                </a:solidFill>
                <a:latin typeface="Arial"/>
                <a:ea typeface="Arial"/>
                <a:cs typeface="Arial"/>
                <a:sym typeface="Arial"/>
              </a:rPr>
              <a:t>(IGOs)</a:t>
            </a:r>
            <a:endParaRPr sz="12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386" name="Google Shape;386;g38c98a55ea0_0_94"/>
          <p:cNvSpPr/>
          <p:nvPr/>
        </p:nvSpPr>
        <p:spPr>
          <a:xfrm rot="5400000">
            <a:off x="2803077" y="2910066"/>
            <a:ext cx="604800" cy="546000"/>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38c98a55ea0_0_94"/>
          <p:cNvSpPr/>
          <p:nvPr/>
        </p:nvSpPr>
        <p:spPr>
          <a:xfrm>
            <a:off x="5126077" y="3222216"/>
            <a:ext cx="411300" cy="3000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38c98a55ea0_0_94"/>
          <p:cNvSpPr/>
          <p:nvPr/>
        </p:nvSpPr>
        <p:spPr>
          <a:xfrm>
            <a:off x="3473925" y="1965573"/>
            <a:ext cx="1957200" cy="3000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38c98a55ea0_0_94"/>
          <p:cNvSpPr/>
          <p:nvPr/>
        </p:nvSpPr>
        <p:spPr>
          <a:xfrm rot="10800000">
            <a:off x="3417171" y="2292988"/>
            <a:ext cx="1957200" cy="3000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38c98a55ea0_0_188"/>
          <p:cNvSpPr txBox="1"/>
          <p:nvPr/>
        </p:nvSpPr>
        <p:spPr>
          <a:xfrm>
            <a:off x="606300" y="547650"/>
            <a:ext cx="7755300" cy="387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2150" b="1">
                <a:solidFill>
                  <a:schemeClr val="dk2"/>
                </a:solidFill>
              </a:rPr>
              <a:t>MoU ARTICLE VI. FUNCTIONS</a:t>
            </a:r>
            <a:endParaRPr sz="2150" b="1">
              <a:solidFill>
                <a:schemeClr val="dk2"/>
              </a:solidFill>
            </a:endParaRPr>
          </a:p>
          <a:p>
            <a:pPr marL="0" lvl="0" indent="0" algn="l" rtl="0">
              <a:spcBef>
                <a:spcPts val="0"/>
              </a:spcBef>
              <a:spcAft>
                <a:spcPts val="0"/>
              </a:spcAft>
              <a:buNone/>
            </a:pPr>
            <a:endParaRPr/>
          </a:p>
          <a:p>
            <a:pPr marL="0" lvl="0" indent="0" algn="l" rtl="0">
              <a:spcBef>
                <a:spcPts val="0"/>
              </a:spcBef>
              <a:spcAft>
                <a:spcPts val="0"/>
              </a:spcAft>
              <a:buNone/>
            </a:pPr>
            <a:endParaRPr sz="1700">
              <a:solidFill>
                <a:schemeClr val="dk2"/>
              </a:solidFill>
              <a:latin typeface="Montserrat"/>
              <a:ea typeface="Montserrat"/>
              <a:cs typeface="Montserrat"/>
              <a:sym typeface="Montserrat"/>
            </a:endParaRPr>
          </a:p>
          <a:p>
            <a:pPr marL="0" lvl="0" indent="0" algn="l" rtl="0">
              <a:spcBef>
                <a:spcPts val="0"/>
              </a:spcBef>
              <a:spcAft>
                <a:spcPts val="0"/>
              </a:spcAft>
              <a:buNone/>
            </a:pPr>
            <a:r>
              <a:rPr lang="es-419" sz="1700">
                <a:solidFill>
                  <a:schemeClr val="dk2"/>
                </a:solidFill>
                <a:latin typeface="Montserrat"/>
                <a:ea typeface="Montserrat"/>
                <a:cs typeface="Montserrat"/>
                <a:sym typeface="Montserrat"/>
              </a:rPr>
              <a:t>The Coordination Mechanism is to:</a:t>
            </a:r>
            <a:endParaRPr sz="1700">
              <a:solidFill>
                <a:schemeClr val="dk2"/>
              </a:solidFill>
              <a:latin typeface="Montserrat"/>
              <a:ea typeface="Montserrat"/>
              <a:cs typeface="Montserrat"/>
              <a:sym typeface="Montserrat"/>
            </a:endParaRPr>
          </a:p>
          <a:p>
            <a:pPr marL="0" lvl="0" indent="0" algn="l" rtl="0">
              <a:spcBef>
                <a:spcPts val="0"/>
              </a:spcBef>
              <a:spcAft>
                <a:spcPts val="0"/>
              </a:spcAft>
              <a:buNone/>
            </a:pPr>
            <a:endParaRPr sz="1700">
              <a:solidFill>
                <a:schemeClr val="dk2"/>
              </a:solidFill>
              <a:latin typeface="Montserrat"/>
              <a:ea typeface="Montserrat"/>
              <a:cs typeface="Montserrat"/>
              <a:sym typeface="Montserrat"/>
            </a:endParaRPr>
          </a:p>
          <a:p>
            <a:pPr marL="0" lvl="0" indent="0" algn="l" rtl="0">
              <a:spcBef>
                <a:spcPts val="0"/>
              </a:spcBef>
              <a:spcAft>
                <a:spcPts val="0"/>
              </a:spcAft>
              <a:buNone/>
            </a:pPr>
            <a:r>
              <a:rPr lang="es-419" sz="1700">
                <a:solidFill>
                  <a:schemeClr val="dk2"/>
                </a:solidFill>
                <a:latin typeface="Montserrat"/>
                <a:ea typeface="Montserrat"/>
                <a:cs typeface="Montserrat"/>
                <a:sym typeface="Montserrat"/>
              </a:rPr>
              <a:t>1. promote and facilitate regional cooperation by enhancing communication and collaboration among Signatories for the conservation and sustainable use of coastal and marine resources and their ecosystems.</a:t>
            </a:r>
            <a:endParaRPr sz="1700">
              <a:solidFill>
                <a:schemeClr val="dk2"/>
              </a:solidFill>
              <a:latin typeface="Montserrat"/>
              <a:ea typeface="Montserrat"/>
              <a:cs typeface="Montserrat"/>
              <a:sym typeface="Montserrat"/>
            </a:endParaRPr>
          </a:p>
          <a:p>
            <a:pPr marL="0" lvl="0" indent="0" algn="l" rtl="0">
              <a:spcBef>
                <a:spcPts val="0"/>
              </a:spcBef>
              <a:spcAft>
                <a:spcPts val="0"/>
              </a:spcAft>
              <a:buNone/>
            </a:pPr>
            <a:endParaRPr sz="1700">
              <a:solidFill>
                <a:schemeClr val="dk2"/>
              </a:solidFill>
              <a:latin typeface="Montserrat"/>
              <a:ea typeface="Montserrat"/>
              <a:cs typeface="Montserrat"/>
              <a:sym typeface="Montserrat"/>
            </a:endParaRPr>
          </a:p>
          <a:p>
            <a:pPr marL="0" lvl="0" indent="0" algn="l" rtl="0">
              <a:spcBef>
                <a:spcPts val="0"/>
              </a:spcBef>
              <a:spcAft>
                <a:spcPts val="0"/>
              </a:spcAft>
              <a:buNone/>
            </a:pPr>
            <a:endParaRPr sz="1700">
              <a:solidFill>
                <a:schemeClr val="dk2"/>
              </a:solidFill>
              <a:latin typeface="Montserrat"/>
              <a:ea typeface="Montserrat"/>
              <a:cs typeface="Montserrat"/>
              <a:sym typeface="Montserrat"/>
            </a:endParaRPr>
          </a:p>
          <a:p>
            <a:pPr marL="0" lvl="0" indent="0" algn="l" rtl="0">
              <a:spcBef>
                <a:spcPts val="0"/>
              </a:spcBef>
              <a:spcAft>
                <a:spcPts val="0"/>
              </a:spcAft>
              <a:buNone/>
            </a:pPr>
            <a:r>
              <a:rPr lang="es-419" sz="1700">
                <a:solidFill>
                  <a:schemeClr val="dk2"/>
                </a:solidFill>
                <a:latin typeface="Montserrat"/>
                <a:ea typeface="Montserrat"/>
                <a:cs typeface="Montserrat"/>
                <a:sym typeface="Montserrat"/>
              </a:rPr>
              <a:t>2. function to avoid duplication, create or enhance synergies and enable greater efficiency and effectiveness in the work of the Signatories.</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3690b9e91b1_0_0"/>
          <p:cNvSpPr/>
          <p:nvPr/>
        </p:nvSpPr>
        <p:spPr>
          <a:xfrm>
            <a:off x="-7475" y="0"/>
            <a:ext cx="9144000" cy="5664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chemeClr val="dk1"/>
              </a:buClr>
              <a:buSzPts val="1600"/>
              <a:buFont typeface="Arial"/>
              <a:buNone/>
            </a:pPr>
            <a:r>
              <a:rPr lang="es-419" sz="2800" b="1" i="0" u="none" strike="noStrike" cap="none">
                <a:solidFill>
                  <a:schemeClr val="lt1"/>
                </a:solidFill>
                <a:latin typeface="Montserrat"/>
                <a:ea typeface="Montserrat"/>
                <a:cs typeface="Montserrat"/>
                <a:sym typeface="Montserrat"/>
              </a:rPr>
              <a:t>Background and Context</a:t>
            </a:r>
            <a:endParaRPr sz="2800" b="1" i="0" u="none" strike="noStrike" cap="none">
              <a:solidFill>
                <a:schemeClr val="lt1"/>
              </a:solidFill>
              <a:latin typeface="Montserrat"/>
              <a:ea typeface="Montserrat"/>
              <a:cs typeface="Montserrat"/>
              <a:sym typeface="Montserrat"/>
            </a:endParaRPr>
          </a:p>
        </p:txBody>
      </p:sp>
      <p:sp>
        <p:nvSpPr>
          <p:cNvPr id="400" name="Google Shape;400;g3690b9e91b1_0_0"/>
          <p:cNvSpPr txBox="1"/>
          <p:nvPr/>
        </p:nvSpPr>
        <p:spPr>
          <a:xfrm>
            <a:off x="143425" y="916840"/>
            <a:ext cx="8751600" cy="2740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600"/>
              <a:buFont typeface="Arial"/>
              <a:buNone/>
            </a:pPr>
            <a:r>
              <a:rPr lang="es-419" sz="1800" b="0" i="0" u="sng" strike="noStrike" cap="none">
                <a:solidFill>
                  <a:schemeClr val="dk2"/>
                </a:solidFill>
                <a:latin typeface="Montserrat"/>
                <a:ea typeface="Montserrat"/>
                <a:cs typeface="Montserrat"/>
                <a:sym typeface="Montserrat"/>
              </a:rPr>
              <a:t>COP17 of the Cartagena Convention (2023)-</a:t>
            </a:r>
            <a:r>
              <a:rPr lang="es-419" sz="1800" b="0" i="0" u="sng" strike="noStrike" cap="none">
                <a:solidFill>
                  <a:schemeClr val="hlink"/>
                </a:solidFill>
                <a:latin typeface="Montserrat"/>
                <a:ea typeface="Montserrat"/>
                <a:cs typeface="Montserrat"/>
                <a:sym typeface="Montserrat"/>
                <a:hlinkClick r:id="rId3"/>
              </a:rPr>
              <a:t>Decision VIII</a:t>
            </a:r>
            <a:endParaRPr sz="1800" b="0" i="0" u="sng"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0" marR="0" lvl="0" indent="0" algn="just" rtl="0">
              <a:lnSpc>
                <a:spcPct val="100000"/>
              </a:lnSpc>
              <a:spcBef>
                <a:spcPts val="600"/>
              </a:spcBef>
              <a:spcAft>
                <a:spcPts val="0"/>
              </a:spcAft>
              <a:buClr>
                <a:srgbClr val="000000"/>
              </a:buClr>
              <a:buSzPts val="1200"/>
              <a:buFont typeface="Arial"/>
              <a:buNone/>
            </a:pPr>
            <a:endParaRPr sz="1500" b="0" i="0" u="none" strike="noStrike" cap="none">
              <a:solidFill>
                <a:schemeClr val="dk2"/>
              </a:solidFill>
              <a:latin typeface="Montserrat"/>
              <a:ea typeface="Montserrat"/>
              <a:cs typeface="Montserrat"/>
              <a:sym typeface="Montserrat"/>
            </a:endParaRPr>
          </a:p>
          <a:p>
            <a:pPr marL="457200" marR="0" lvl="0" indent="-336550" algn="just" rtl="0">
              <a:lnSpc>
                <a:spcPct val="100000"/>
              </a:lnSpc>
              <a:spcBef>
                <a:spcPts val="0"/>
              </a:spcBef>
              <a:spcAft>
                <a:spcPts val="0"/>
              </a:spcAft>
              <a:buClr>
                <a:schemeClr val="dk2"/>
              </a:buClr>
              <a:buSzPts val="1700"/>
              <a:buFont typeface="Montserrat"/>
              <a:buChar char="●"/>
            </a:pPr>
            <a:r>
              <a:rPr lang="es-419" sz="1700" b="0" i="0" u="none" strike="noStrike" cap="none">
                <a:solidFill>
                  <a:schemeClr val="dk2"/>
                </a:solidFill>
                <a:latin typeface="Montserrat"/>
                <a:ea typeface="Montserrat"/>
                <a:cs typeface="Montserrat"/>
                <a:sym typeface="Montserrat"/>
              </a:rPr>
              <a:t>Note the opening for signature of the “Memorandum of Understanding Enabling the Creation of an Ocean Coordination Mechanism to Support Integrated Ocean Governance in the Caribbean and North Brazil Shelf Large Marine Ecosystems.</a:t>
            </a:r>
            <a:endParaRPr sz="1700" b="0" i="0" u="none" strike="noStrike" cap="none">
              <a:solidFill>
                <a:schemeClr val="dk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400"/>
              <a:buFont typeface="Arial"/>
              <a:buNone/>
            </a:pPr>
            <a:endParaRPr sz="1700" b="0" i="0" u="none" strike="noStrike" cap="none">
              <a:solidFill>
                <a:schemeClr val="dk2"/>
              </a:solidFill>
              <a:latin typeface="Montserrat"/>
              <a:ea typeface="Montserrat"/>
              <a:cs typeface="Montserrat"/>
              <a:sym typeface="Montserrat"/>
            </a:endParaRPr>
          </a:p>
          <a:p>
            <a:pPr marL="457200" marR="0" lvl="0" indent="-336550" algn="just" rtl="0">
              <a:lnSpc>
                <a:spcPct val="100000"/>
              </a:lnSpc>
              <a:spcBef>
                <a:spcPts val="0"/>
              </a:spcBef>
              <a:spcAft>
                <a:spcPts val="0"/>
              </a:spcAft>
              <a:buClr>
                <a:schemeClr val="dk2"/>
              </a:buClr>
              <a:buSzPts val="1700"/>
              <a:buFont typeface="Montserrat"/>
              <a:buChar char="●"/>
            </a:pPr>
            <a:r>
              <a:rPr lang="es-419" sz="1700" b="0" i="0" u="none" strike="noStrike" cap="none">
                <a:solidFill>
                  <a:schemeClr val="dk2"/>
                </a:solidFill>
                <a:latin typeface="Montserrat"/>
                <a:ea typeface="Montserrat"/>
                <a:cs typeface="Montserrat"/>
                <a:sym typeface="Montserrat"/>
              </a:rPr>
              <a:t>Request the Secretariat through UNEP to consider signing the MOU and participating in the Executive Group and encourage Contracting Parties to sign the MOU, as appropriate considering national circumstances, and participate in the Steering Group.</a:t>
            </a:r>
            <a:endParaRPr sz="1700" b="0" i="0" u="none" strike="noStrike" cap="none">
              <a:solidFill>
                <a:schemeClr val="dk2"/>
              </a:solidFill>
              <a:latin typeface="Montserrat"/>
              <a:ea typeface="Montserrat"/>
              <a:cs typeface="Montserrat"/>
              <a:sym typeface="Montserrat"/>
            </a:endParaRPr>
          </a:p>
          <a:p>
            <a:pPr marL="457200" marR="0" lvl="0" indent="0" algn="just"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457200" marR="0" lvl="0" indent="0" algn="just"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r>
              <a:rPr lang="es-419" sz="1200" b="0" i="0" u="none" strike="noStrike" cap="none">
                <a:solidFill>
                  <a:schemeClr val="dk2"/>
                </a:solidFill>
                <a:latin typeface="Montserrat"/>
                <a:ea typeface="Montserrat"/>
                <a:cs typeface="Montserrat"/>
                <a:sym typeface="Montserrat"/>
              </a:rPr>
              <a:t> </a:t>
            </a:r>
            <a:endParaRPr sz="1200" b="0" i="0" u="none" strike="noStrike" cap="none">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3656c4e0be7_0_694"/>
          <p:cNvSpPr/>
          <p:nvPr/>
        </p:nvSpPr>
        <p:spPr>
          <a:xfrm>
            <a:off x="-7475" y="0"/>
            <a:ext cx="9144000" cy="4332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6" name="Google Shape;406;g3656c4e0be7_0_694"/>
          <p:cNvCxnSpPr/>
          <p:nvPr/>
        </p:nvCxnSpPr>
        <p:spPr>
          <a:xfrm>
            <a:off x="2318978" y="1028825"/>
            <a:ext cx="3460200" cy="0"/>
          </a:xfrm>
          <a:prstGeom prst="straightConnector1">
            <a:avLst/>
          </a:prstGeom>
          <a:noFill/>
          <a:ln w="19050" cap="flat" cmpd="sng">
            <a:solidFill>
              <a:schemeClr val="lt1"/>
            </a:solidFill>
            <a:prstDash val="solid"/>
            <a:round/>
            <a:headEnd type="none" w="sm" len="sm"/>
            <a:tailEnd type="none" w="sm" len="sm"/>
          </a:ln>
        </p:spPr>
      </p:cxnSp>
      <p:sp>
        <p:nvSpPr>
          <p:cNvPr id="407" name="Google Shape;407;g3656c4e0be7_0_694"/>
          <p:cNvSpPr txBox="1"/>
          <p:nvPr/>
        </p:nvSpPr>
        <p:spPr>
          <a:xfrm>
            <a:off x="239625" y="1083925"/>
            <a:ext cx="1840200" cy="303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08" name="Google Shape;408;g3656c4e0be7_0_694"/>
          <p:cNvSpPr txBox="1"/>
          <p:nvPr/>
        </p:nvSpPr>
        <p:spPr>
          <a:xfrm>
            <a:off x="0" y="25973"/>
            <a:ext cx="9144000" cy="407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s-419" sz="1900" b="1" i="0" u="none" strike="noStrike" cap="none">
                <a:solidFill>
                  <a:schemeClr val="lt1"/>
                </a:solidFill>
                <a:latin typeface="Montserrat"/>
                <a:ea typeface="Montserrat"/>
                <a:cs typeface="Montserrat"/>
                <a:sym typeface="Montserrat"/>
              </a:rPr>
              <a:t>Status of the OCM Membership (October 15, 2025)</a:t>
            </a:r>
            <a:endParaRPr sz="1900" b="1" i="0" u="none" strike="noStrike" cap="none">
              <a:solidFill>
                <a:schemeClr val="lt1"/>
              </a:solidFill>
              <a:latin typeface="Montserrat"/>
              <a:ea typeface="Montserrat"/>
              <a:cs typeface="Montserrat"/>
              <a:sym typeface="Montserrat"/>
            </a:endParaRPr>
          </a:p>
          <a:p>
            <a:pPr marL="0" marR="0" lvl="0" indent="0" algn="ctr" rtl="0">
              <a:lnSpc>
                <a:spcPct val="115000"/>
              </a:lnSpc>
              <a:spcBef>
                <a:spcPts val="0"/>
              </a:spcBef>
              <a:spcAft>
                <a:spcPts val="0"/>
              </a:spcAft>
              <a:buClr>
                <a:schemeClr val="dk1"/>
              </a:buClr>
              <a:buSzPts val="1100"/>
              <a:buFont typeface="Arial"/>
              <a:buNone/>
            </a:pPr>
            <a:endParaRPr sz="2300" b="1" i="0" u="none" strike="noStrike" cap="none">
              <a:solidFill>
                <a:schemeClr val="lt1"/>
              </a:solidFill>
              <a:latin typeface="Montserrat"/>
              <a:ea typeface="Montserrat"/>
              <a:cs typeface="Montserrat"/>
              <a:sym typeface="Montserrat"/>
            </a:endParaRPr>
          </a:p>
          <a:p>
            <a:pPr marL="0" marR="0" lvl="0" indent="0" algn="ctr" rtl="0">
              <a:lnSpc>
                <a:spcPct val="115000"/>
              </a:lnSpc>
              <a:spcBef>
                <a:spcPts val="0"/>
              </a:spcBef>
              <a:spcAft>
                <a:spcPts val="0"/>
              </a:spcAft>
              <a:buClr>
                <a:schemeClr val="dk1"/>
              </a:buClr>
              <a:buSzPts val="1100"/>
              <a:buFont typeface="Arial"/>
              <a:buNone/>
            </a:pPr>
            <a:endParaRPr sz="2300" b="1" i="0" u="none" strike="noStrike" cap="none">
              <a:solidFill>
                <a:schemeClr val="lt1"/>
              </a:solidFill>
              <a:latin typeface="Montserrat"/>
              <a:ea typeface="Montserrat"/>
              <a:cs typeface="Montserrat"/>
              <a:sym typeface="Montserrat"/>
            </a:endParaRPr>
          </a:p>
          <a:p>
            <a:pPr marL="0" marR="215366" lvl="0" indent="0" algn="l" rtl="0">
              <a:lnSpc>
                <a:spcPct val="200000"/>
              </a:lnSpc>
              <a:spcBef>
                <a:spcPts val="0"/>
              </a:spcBef>
              <a:spcAft>
                <a:spcPts val="0"/>
              </a:spcAft>
              <a:buClr>
                <a:schemeClr val="dk1"/>
              </a:buClr>
              <a:buSzPts val="1100"/>
              <a:buFont typeface="Arial"/>
              <a:buNone/>
            </a:pPr>
            <a:endParaRPr sz="1500" b="1" i="0" u="none" strike="noStrike" cap="none">
              <a:solidFill>
                <a:srgbClr val="4EADD6"/>
              </a:solidFill>
              <a:latin typeface="Montserrat"/>
              <a:ea typeface="Montserrat"/>
              <a:cs typeface="Montserrat"/>
              <a:sym typeface="Montserrat"/>
            </a:endParaRPr>
          </a:p>
          <a:p>
            <a:pPr marL="0" marR="215366" lvl="0" indent="0" algn="l" rtl="0">
              <a:lnSpc>
                <a:spcPct val="200000"/>
              </a:lnSpc>
              <a:spcBef>
                <a:spcPts val="0"/>
              </a:spcBef>
              <a:spcAft>
                <a:spcPts val="0"/>
              </a:spcAft>
              <a:buClr>
                <a:srgbClr val="000000"/>
              </a:buClr>
              <a:buSzPts val="1500"/>
              <a:buFont typeface="Arial"/>
              <a:buNone/>
            </a:pPr>
            <a:endParaRPr sz="1500" b="0" i="0" u="none" strike="noStrike" cap="none">
              <a:solidFill>
                <a:schemeClr val="dk1"/>
              </a:solidFill>
              <a:latin typeface="Montserrat"/>
              <a:ea typeface="Montserrat"/>
              <a:cs typeface="Montserrat"/>
              <a:sym typeface="Montserrat"/>
            </a:endParaRPr>
          </a:p>
          <a:p>
            <a:pPr marL="0" marR="215366" lvl="0" indent="0" algn="l" rtl="0">
              <a:lnSpc>
                <a:spcPct val="200000"/>
              </a:lnSpc>
              <a:spcBef>
                <a:spcPts val="0"/>
              </a:spcBef>
              <a:spcAft>
                <a:spcPts val="0"/>
              </a:spcAft>
              <a:buClr>
                <a:schemeClr val="dk1"/>
              </a:buClr>
              <a:buSzPts val="1100"/>
              <a:buFont typeface="Arial"/>
              <a:buNone/>
            </a:pPr>
            <a:endParaRPr sz="1500" b="0" i="0" u="none" strike="noStrike" cap="none">
              <a:solidFill>
                <a:schemeClr val="dk1"/>
              </a:solidFill>
              <a:latin typeface="Montserrat"/>
              <a:ea typeface="Montserrat"/>
              <a:cs typeface="Montserrat"/>
              <a:sym typeface="Montserrat"/>
            </a:endParaRPr>
          </a:p>
          <a:p>
            <a:pPr marL="0" marR="215366" lvl="0" indent="0" algn="l" rtl="0">
              <a:lnSpc>
                <a:spcPct val="200000"/>
              </a:lnSpc>
              <a:spcBef>
                <a:spcPts val="0"/>
              </a:spcBef>
              <a:spcAft>
                <a:spcPts val="0"/>
              </a:spcAft>
              <a:buClr>
                <a:schemeClr val="dk1"/>
              </a:buClr>
              <a:buSzPts val="1100"/>
              <a:buFont typeface="Arial"/>
              <a:buNone/>
            </a:pPr>
            <a:endParaRPr sz="1800" b="0" i="0" u="none" strike="noStrike" cap="none">
              <a:solidFill>
                <a:schemeClr val="dk2"/>
              </a:solidFill>
              <a:latin typeface="Arial"/>
              <a:ea typeface="Arial"/>
              <a:cs typeface="Arial"/>
              <a:sym typeface="Arial"/>
            </a:endParaRPr>
          </a:p>
        </p:txBody>
      </p:sp>
      <p:pic>
        <p:nvPicPr>
          <p:cNvPr id="409" name="Google Shape;409;g3656c4e0be7_0_694" title="ENG - 2508 11 OCM MOU signatures to date.pptx.png"/>
          <p:cNvPicPr preferRelativeResize="0"/>
          <p:nvPr/>
        </p:nvPicPr>
        <p:blipFill rotWithShape="1">
          <a:blip r:embed="rId3">
            <a:alphaModFix/>
          </a:blip>
          <a:srcRect/>
          <a:stretch/>
        </p:blipFill>
        <p:spPr>
          <a:xfrm>
            <a:off x="830438" y="433197"/>
            <a:ext cx="7382825" cy="4152852"/>
          </a:xfrm>
          <a:prstGeom prst="rect">
            <a:avLst/>
          </a:prstGeom>
          <a:noFill/>
          <a:ln>
            <a:noFill/>
          </a:ln>
        </p:spPr>
      </p:pic>
      <p:sp>
        <p:nvSpPr>
          <p:cNvPr id="410" name="Google Shape;410;g3656c4e0be7_0_694"/>
          <p:cNvSpPr txBox="1"/>
          <p:nvPr/>
        </p:nvSpPr>
        <p:spPr>
          <a:xfrm>
            <a:off x="87250" y="4449791"/>
            <a:ext cx="9002400" cy="22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sz="1200" b="0" i="0" u="none" strike="noStrike" cap="none">
                <a:solidFill>
                  <a:srgbClr val="4A86E8"/>
                </a:solidFill>
                <a:latin typeface="Arial"/>
                <a:ea typeface="Arial"/>
                <a:cs typeface="Arial"/>
                <a:sym typeface="Arial"/>
              </a:rPr>
              <a:t>IMPORTANT NOTE: OCM = EACH AND ANY OF ITS MEMBERS, COMBINED</a:t>
            </a:r>
            <a:endParaRPr sz="1200" b="0" i="0" u="none" strike="noStrike" cap="none">
              <a:solidFill>
                <a:srgbClr val="4A86E8"/>
              </a:solidFill>
              <a:latin typeface="Arial"/>
              <a:ea typeface="Arial"/>
              <a:cs typeface="Arial"/>
              <a:sym typeface="Arial"/>
            </a:endParaRPr>
          </a:p>
          <a:p>
            <a:pPr marL="457200" marR="0" lvl="0" indent="-304800" algn="ctr" rtl="0">
              <a:lnSpc>
                <a:spcPct val="100000"/>
              </a:lnSpc>
              <a:spcBef>
                <a:spcPts val="0"/>
              </a:spcBef>
              <a:spcAft>
                <a:spcPts val="0"/>
              </a:spcAft>
              <a:buClr>
                <a:srgbClr val="4A86E8"/>
              </a:buClr>
              <a:buSzPts val="1200"/>
              <a:buFont typeface="Arial"/>
              <a:buChar char="●"/>
            </a:pPr>
            <a:r>
              <a:rPr lang="es-419" sz="1200" b="0" i="0" u="none" strike="noStrike" cap="none">
                <a:solidFill>
                  <a:srgbClr val="4A86E8"/>
                </a:solidFill>
                <a:latin typeface="Arial"/>
                <a:ea typeface="Arial"/>
                <a:cs typeface="Arial"/>
                <a:sym typeface="Arial"/>
              </a:rPr>
              <a:t>OCM is there to empower, help advance the mandate/oc</a:t>
            </a:r>
            <a:r>
              <a:rPr lang="es-419" sz="1200">
                <a:solidFill>
                  <a:srgbClr val="4A86E8"/>
                </a:solidFill>
              </a:rPr>
              <a:t>ean agenda</a:t>
            </a:r>
            <a:r>
              <a:rPr lang="es-419" sz="1200" b="0" i="0" u="none" strike="noStrike" cap="none">
                <a:solidFill>
                  <a:srgbClr val="4A86E8"/>
                </a:solidFill>
                <a:latin typeface="Arial"/>
                <a:ea typeface="Arial"/>
                <a:cs typeface="Arial"/>
                <a:sym typeface="Arial"/>
              </a:rPr>
              <a:t> of each of its members</a:t>
            </a:r>
            <a:endParaRPr sz="1200" b="0" i="0" u="none" strike="noStrike" cap="none">
              <a:solidFill>
                <a:srgbClr val="4A86E8"/>
              </a:solidFill>
              <a:latin typeface="Arial"/>
              <a:ea typeface="Arial"/>
              <a:cs typeface="Arial"/>
              <a:sym typeface="Arial"/>
            </a:endParaRPr>
          </a:p>
          <a:p>
            <a:pPr marL="457200" marR="0" lvl="0" indent="-304800" algn="ctr" rtl="0">
              <a:lnSpc>
                <a:spcPct val="100000"/>
              </a:lnSpc>
              <a:spcBef>
                <a:spcPts val="0"/>
              </a:spcBef>
              <a:spcAft>
                <a:spcPts val="0"/>
              </a:spcAft>
              <a:buClr>
                <a:srgbClr val="4A86E8"/>
              </a:buClr>
              <a:buSzPts val="1200"/>
              <a:buFont typeface="Arial"/>
              <a:buChar char="●"/>
            </a:pPr>
            <a:r>
              <a:rPr lang="es-419" sz="1200" b="0" i="0" u="none" strike="noStrike" cap="none">
                <a:solidFill>
                  <a:srgbClr val="4A86E8"/>
                </a:solidFill>
                <a:latin typeface="Arial"/>
                <a:ea typeface="Arial"/>
                <a:cs typeface="Arial"/>
                <a:sym typeface="Arial"/>
              </a:rPr>
              <a:t>expected impact from collaboration: “bigger than the sum of the individual parts</a:t>
            </a:r>
            <a:r>
              <a:rPr lang="es-419" sz="1200">
                <a:solidFill>
                  <a:srgbClr val="4A86E8"/>
                </a:solidFill>
              </a:rPr>
              <a:t>”</a:t>
            </a:r>
            <a:r>
              <a:rPr lang="es-419" sz="1200" b="0" i="0" u="none" strike="noStrike" cap="none">
                <a:solidFill>
                  <a:srgbClr val="4A86E8"/>
                </a:solidFill>
                <a:latin typeface="Arial"/>
                <a:ea typeface="Arial"/>
                <a:cs typeface="Arial"/>
                <a:sym typeface="Arial"/>
              </a:rPr>
              <a:t>(“win-win”)</a:t>
            </a:r>
            <a:endParaRPr sz="1200" b="0" i="0" u="none" strike="noStrike" cap="none">
              <a:solidFill>
                <a:srgbClr val="4A86E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3656c4e0be7_0_1710"/>
          <p:cNvSpPr/>
          <p:nvPr/>
        </p:nvSpPr>
        <p:spPr>
          <a:xfrm>
            <a:off x="-7475" y="0"/>
            <a:ext cx="9144000" cy="3798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chemeClr val="dk1"/>
              </a:buClr>
              <a:buSzPts val="1600"/>
              <a:buFont typeface="Arial"/>
              <a:buNone/>
            </a:pPr>
            <a:r>
              <a:rPr lang="es-419" sz="2800" b="1" i="0" u="none" strike="noStrike" cap="none">
                <a:solidFill>
                  <a:schemeClr val="lt1"/>
                </a:solidFill>
                <a:latin typeface="Montserrat"/>
                <a:ea typeface="Montserrat"/>
                <a:cs typeface="Montserrat"/>
                <a:sym typeface="Montserrat"/>
              </a:rPr>
              <a:t>MILESTONES 2024-2025</a:t>
            </a:r>
            <a:endParaRPr sz="2800" b="1" i="0" u="none" strike="noStrike" cap="none">
              <a:solidFill>
                <a:schemeClr val="lt1"/>
              </a:solidFill>
              <a:latin typeface="Montserrat"/>
              <a:ea typeface="Montserrat"/>
              <a:cs typeface="Montserrat"/>
              <a:sym typeface="Montserrat"/>
            </a:endParaRPr>
          </a:p>
        </p:txBody>
      </p:sp>
      <p:graphicFrame>
        <p:nvGraphicFramePr>
          <p:cNvPr id="416" name="Google Shape;416;g3656c4e0be7_0_1710"/>
          <p:cNvGraphicFramePr/>
          <p:nvPr/>
        </p:nvGraphicFramePr>
        <p:xfrm>
          <a:off x="227025" y="542875"/>
          <a:ext cx="3000000" cy="3000000"/>
        </p:xfrm>
        <a:graphic>
          <a:graphicData uri="http://schemas.openxmlformats.org/drawingml/2006/table">
            <a:tbl>
              <a:tblPr>
                <a:noFill/>
                <a:tableStyleId>{62B99922-3459-492E-8998-9C3E8025AC7B}</a:tableStyleId>
              </a:tblPr>
              <a:tblGrid>
                <a:gridCol w="1679575">
                  <a:extLst>
                    <a:ext uri="{9D8B030D-6E8A-4147-A177-3AD203B41FA5}">
                      <a16:colId xmlns:a16="http://schemas.microsoft.com/office/drawing/2014/main" val="20000"/>
                    </a:ext>
                  </a:extLst>
                </a:gridCol>
                <a:gridCol w="70037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None/>
                      </a:pPr>
                      <a:r>
                        <a:rPr lang="es-419" sz="1300"/>
                        <a:t>October 2023</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None/>
                      </a:pPr>
                      <a:r>
                        <a:rPr lang="es-419" sz="1300"/>
                        <a:t>OCM </a:t>
                      </a:r>
                      <a:r>
                        <a:rPr lang="es-419" sz="1300" b="1"/>
                        <a:t>MoU opened for Signature</a:t>
                      </a:r>
                      <a:r>
                        <a:rPr lang="es-419" sz="1300"/>
                        <a:t> @ Cartagena Convention COP17 HL Segment</a:t>
                      </a:r>
                      <a:endParaRPr sz="13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s-419" sz="1300" u="none" strike="noStrike" cap="none"/>
                        <a:t>December 2024</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s-419" sz="1300" u="none" strike="noStrike" cap="none"/>
                        <a:t>min. amount of OCM MoU signatures for </a:t>
                      </a:r>
                      <a:r>
                        <a:rPr lang="es-419" sz="1300" b="1" u="none" strike="noStrike" cap="none">
                          <a:solidFill>
                            <a:srgbClr val="05803A"/>
                          </a:solidFill>
                        </a:rPr>
                        <a:t>OCM commencement</a:t>
                      </a:r>
                      <a:r>
                        <a:rPr lang="es-419" sz="1300" u="none" strike="noStrike" cap="none"/>
                        <a:t>, obtained &amp; exceeded</a:t>
                      </a:r>
                      <a:endParaRPr sz="13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s-419" sz="1300" u="none" strike="noStrike" cap="none"/>
                        <a:t>February 2025</a:t>
                      </a:r>
                      <a:endParaRPr sz="1300"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s-419" sz="1300" u="none" strike="noStrike" cap="none"/>
                        <a:t>1st Meeting of the </a:t>
                      </a:r>
                      <a:r>
                        <a:rPr lang="es-419" sz="1300" b="1" u="none" strike="noStrike" cap="none">
                          <a:solidFill>
                            <a:srgbClr val="05803A"/>
                          </a:solidFill>
                        </a:rPr>
                        <a:t>OCM Executive Group</a:t>
                      </a:r>
                      <a:r>
                        <a:rPr lang="es-419" sz="1300" u="none" strike="noStrike" cap="none"/>
                        <a:t> </a:t>
                      </a:r>
                      <a:r>
                        <a:rPr lang="es-419" sz="1300" u="none" strike="noStrike" cap="none">
                          <a:solidFill>
                            <a:schemeClr val="dk1"/>
                          </a:solidFill>
                        </a:rPr>
                        <a:t>(i.e. Member IGOs) - </a:t>
                      </a:r>
                      <a:r>
                        <a:rPr lang="es-419" sz="1300" i="1" u="none" strike="noStrike" cap="none">
                          <a:solidFill>
                            <a:schemeClr val="dk1"/>
                          </a:solidFill>
                        </a:rPr>
                        <a:t>v</a:t>
                      </a:r>
                      <a:r>
                        <a:rPr lang="es-419" sz="1300" i="1">
                          <a:solidFill>
                            <a:schemeClr val="dk1"/>
                          </a:solidFill>
                        </a:rPr>
                        <a:t>irtual</a:t>
                      </a:r>
                      <a:endParaRPr sz="1300" i="1"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400">
                        <a:solidFill>
                          <a:schemeClr val="dk1"/>
                        </a:solidFill>
                      </a:endParaRPr>
                    </a:p>
                    <a:p>
                      <a:pPr marL="914400" marR="0" lvl="0" indent="-311150" algn="l" rtl="0">
                        <a:lnSpc>
                          <a:spcPct val="100000"/>
                        </a:lnSpc>
                        <a:spcBef>
                          <a:spcPts val="0"/>
                        </a:spcBef>
                        <a:spcAft>
                          <a:spcPts val="0"/>
                        </a:spcAft>
                        <a:buClr>
                          <a:schemeClr val="dk1"/>
                        </a:buClr>
                        <a:buSzPts val="1300"/>
                        <a:buChar char="●"/>
                      </a:pPr>
                      <a:r>
                        <a:rPr lang="es-419" sz="1300" i="1">
                          <a:solidFill>
                            <a:schemeClr val="dk1"/>
                          </a:solidFill>
                        </a:rPr>
                        <a:t>convened by the OECS Commission</a:t>
                      </a:r>
                      <a:endParaRPr sz="1300" i="1">
                        <a:solidFill>
                          <a:schemeClr val="dk1"/>
                        </a:solidFill>
                      </a:endParaRPr>
                    </a:p>
                    <a:p>
                      <a:pPr marL="914400" marR="0" lvl="0" indent="-311150" algn="l" rtl="0">
                        <a:lnSpc>
                          <a:spcPct val="100000"/>
                        </a:lnSpc>
                        <a:spcBef>
                          <a:spcPts val="0"/>
                        </a:spcBef>
                        <a:spcAft>
                          <a:spcPts val="0"/>
                        </a:spcAft>
                        <a:buClr>
                          <a:schemeClr val="dk1"/>
                        </a:buClr>
                        <a:buSzPts val="1300"/>
                        <a:buChar char="●"/>
                      </a:pPr>
                      <a:r>
                        <a:rPr lang="es-419" sz="1300" b="1" i="1">
                          <a:solidFill>
                            <a:srgbClr val="1155CC"/>
                          </a:solidFill>
                        </a:rPr>
                        <a:t>OECS Commission</a:t>
                      </a:r>
                      <a:r>
                        <a:rPr lang="es-419" sz="1300" i="1">
                          <a:solidFill>
                            <a:schemeClr val="dk1"/>
                          </a:solidFill>
                        </a:rPr>
                        <a:t> and </a:t>
                      </a:r>
                      <a:r>
                        <a:rPr lang="es-419" sz="1300" b="1" i="1">
                          <a:solidFill>
                            <a:srgbClr val="1155CC"/>
                          </a:solidFill>
                        </a:rPr>
                        <a:t>Cartagena Convention Secretariat</a:t>
                      </a:r>
                      <a:r>
                        <a:rPr lang="es-419" sz="1300" i="1">
                          <a:solidFill>
                            <a:schemeClr val="dk1"/>
                          </a:solidFill>
                        </a:rPr>
                        <a:t> appointed as resp. </a:t>
                      </a:r>
                      <a:r>
                        <a:rPr lang="es-419" sz="1300" b="1" i="1">
                          <a:solidFill>
                            <a:srgbClr val="1155CC"/>
                          </a:solidFill>
                        </a:rPr>
                        <a:t>EG Chair and Vice Chair</a:t>
                      </a:r>
                      <a:endParaRPr sz="1300" b="1" i="1">
                        <a:solidFill>
                          <a:srgbClr val="1155CC"/>
                        </a:solidFil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300"/>
                        <a:buFont typeface="Arial"/>
                        <a:buNone/>
                      </a:pPr>
                      <a:r>
                        <a:rPr lang="es-419" sz="1300" u="none" strike="noStrike" cap="none">
                          <a:solidFill>
                            <a:schemeClr val="dk1"/>
                          </a:solidFill>
                        </a:rPr>
                        <a:t>May-August 2025</a:t>
                      </a:r>
                      <a:endParaRPr sz="13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300"/>
                        <a:buFont typeface="Arial"/>
                        <a:buNone/>
                      </a:pPr>
                      <a:r>
                        <a:rPr lang="es-419" sz="1300" u="none" strike="noStrike" cap="none">
                          <a:solidFill>
                            <a:schemeClr val="dk1"/>
                          </a:solidFill>
                        </a:rPr>
                        <a:t>1st Meeting of the </a:t>
                      </a:r>
                      <a:r>
                        <a:rPr lang="es-419" sz="1300" b="1" u="none" strike="noStrike" cap="none">
                          <a:solidFill>
                            <a:srgbClr val="05803A"/>
                          </a:solidFill>
                        </a:rPr>
                        <a:t>OCM Steering Group</a:t>
                      </a:r>
                      <a:r>
                        <a:rPr lang="es-419" sz="1300" u="none" strike="noStrike" cap="none">
                          <a:solidFill>
                            <a:schemeClr val="dk1"/>
                          </a:solidFill>
                        </a:rPr>
                        <a:t> (i.e. Member Countries) </a:t>
                      </a:r>
                      <a:r>
                        <a:rPr lang="es-419" sz="1300">
                          <a:solidFill>
                            <a:schemeClr val="dk1"/>
                          </a:solidFill>
                        </a:rPr>
                        <a:t> - </a:t>
                      </a:r>
                      <a:r>
                        <a:rPr lang="es-419" sz="1300" i="1">
                          <a:solidFill>
                            <a:schemeClr val="dk1"/>
                          </a:solidFill>
                        </a:rPr>
                        <a:t>Grenada + virtual</a:t>
                      </a:r>
                      <a:endParaRPr sz="1300" i="1" u="none" strike="noStrike" cap="none">
                        <a:solidFill>
                          <a:schemeClr val="dk1"/>
                        </a:solidFill>
                      </a:endParaRPr>
                    </a:p>
                    <a:p>
                      <a:pPr marL="0" marR="0" lvl="0" indent="0" algn="l" rtl="0">
                        <a:lnSpc>
                          <a:spcPct val="100000"/>
                        </a:lnSpc>
                        <a:spcBef>
                          <a:spcPts val="0"/>
                        </a:spcBef>
                        <a:spcAft>
                          <a:spcPts val="0"/>
                        </a:spcAft>
                        <a:buClr>
                          <a:schemeClr val="dk1"/>
                        </a:buClr>
                        <a:buSzPts val="1300"/>
                        <a:buFont typeface="Arial"/>
                        <a:buNone/>
                      </a:pPr>
                      <a:endParaRPr sz="1300">
                        <a:solidFill>
                          <a:schemeClr val="dk1"/>
                        </a:solidFill>
                        <a:highlight>
                          <a:srgbClr val="FFF2CC"/>
                        </a:highlight>
                      </a:endParaRPr>
                    </a:p>
                    <a:p>
                      <a:pPr marL="914400" marR="0" lvl="0" indent="-311150" algn="l" rtl="0">
                        <a:lnSpc>
                          <a:spcPct val="100000"/>
                        </a:lnSpc>
                        <a:spcBef>
                          <a:spcPts val="0"/>
                        </a:spcBef>
                        <a:spcAft>
                          <a:spcPts val="0"/>
                        </a:spcAft>
                        <a:buClr>
                          <a:schemeClr val="dk1"/>
                        </a:buClr>
                        <a:buSzPts val="1300"/>
                        <a:buChar char="●"/>
                      </a:pPr>
                      <a:r>
                        <a:rPr lang="es-419" sz="1300" i="1">
                          <a:solidFill>
                            <a:schemeClr val="dk1"/>
                          </a:solidFill>
                        </a:rPr>
                        <a:t>convened by the OECS Commission</a:t>
                      </a:r>
                      <a:endParaRPr sz="1300" i="1">
                        <a:solidFill>
                          <a:schemeClr val="dk1"/>
                        </a:solidFill>
                      </a:endParaRPr>
                    </a:p>
                    <a:p>
                      <a:pPr marL="914400" marR="0" lvl="0" indent="-311150" algn="l" rtl="0">
                        <a:lnSpc>
                          <a:spcPct val="100000"/>
                        </a:lnSpc>
                        <a:spcBef>
                          <a:spcPts val="0"/>
                        </a:spcBef>
                        <a:spcAft>
                          <a:spcPts val="0"/>
                        </a:spcAft>
                        <a:buClr>
                          <a:schemeClr val="dk1"/>
                        </a:buClr>
                        <a:buSzPts val="1300"/>
                        <a:buChar char="●"/>
                      </a:pPr>
                      <a:r>
                        <a:rPr lang="es-419" sz="1300" b="1" i="1">
                          <a:solidFill>
                            <a:srgbClr val="1155CC"/>
                          </a:solidFill>
                        </a:rPr>
                        <a:t>Grenada</a:t>
                      </a:r>
                      <a:r>
                        <a:rPr lang="es-419" sz="1300" i="1">
                          <a:solidFill>
                            <a:schemeClr val="dk1"/>
                          </a:solidFill>
                        </a:rPr>
                        <a:t> and </a:t>
                      </a:r>
                      <a:r>
                        <a:rPr lang="es-419" sz="1300" b="1" i="1">
                          <a:solidFill>
                            <a:srgbClr val="1155CC"/>
                          </a:solidFill>
                        </a:rPr>
                        <a:t>Panama</a:t>
                      </a:r>
                      <a:r>
                        <a:rPr lang="es-419" sz="1300" i="1">
                          <a:solidFill>
                            <a:schemeClr val="dk1"/>
                          </a:solidFill>
                        </a:rPr>
                        <a:t> appointed as resp. </a:t>
                      </a:r>
                      <a:r>
                        <a:rPr lang="es-419" sz="1300" b="1" i="1">
                          <a:solidFill>
                            <a:srgbClr val="1155CC"/>
                          </a:solidFill>
                        </a:rPr>
                        <a:t>SG Chair and Vice Chair</a:t>
                      </a:r>
                      <a:endParaRPr sz="1300" b="1" i="1">
                        <a:solidFill>
                          <a:srgbClr val="1155CC"/>
                        </a:solidFill>
                      </a:endParaRPr>
                    </a:p>
                    <a:p>
                      <a:pPr marL="914400" marR="0" lvl="0" indent="-311150" algn="l" rtl="0">
                        <a:lnSpc>
                          <a:spcPct val="100000"/>
                        </a:lnSpc>
                        <a:spcBef>
                          <a:spcPts val="0"/>
                        </a:spcBef>
                        <a:spcAft>
                          <a:spcPts val="0"/>
                        </a:spcAft>
                        <a:buClr>
                          <a:schemeClr val="dk1"/>
                        </a:buClr>
                        <a:buSzPts val="1300"/>
                        <a:buChar char="●"/>
                      </a:pPr>
                      <a:r>
                        <a:rPr lang="es-419" sz="1300" i="1">
                          <a:solidFill>
                            <a:schemeClr val="dk1"/>
                          </a:solidFill>
                        </a:rPr>
                        <a:t>PROCARIBE+ Project Unit appointed as </a:t>
                      </a:r>
                      <a:r>
                        <a:rPr lang="es-419" sz="1300" b="1" i="1">
                          <a:solidFill>
                            <a:srgbClr val="05803A"/>
                          </a:solidFill>
                        </a:rPr>
                        <a:t>OCM Secretariat</a:t>
                      </a:r>
                      <a:endParaRPr sz="1300" b="1" i="1">
                        <a:solidFill>
                          <a:srgbClr val="05803A"/>
                        </a:solidFill>
                      </a:endParaRPr>
                    </a:p>
                    <a:p>
                      <a:pPr marL="457200" marR="0" lvl="0" indent="0" algn="l" rtl="0">
                        <a:lnSpc>
                          <a:spcPct val="100000"/>
                        </a:lnSpc>
                        <a:spcBef>
                          <a:spcPts val="0"/>
                        </a:spcBef>
                        <a:spcAft>
                          <a:spcPts val="0"/>
                        </a:spcAft>
                        <a:buClr>
                          <a:schemeClr val="dk1"/>
                        </a:buClr>
                        <a:buSzPts val="1300"/>
                        <a:buFont typeface="Arial"/>
                        <a:buNone/>
                      </a:pPr>
                      <a:endParaRPr sz="1300" i="1" u="none" strike="noStrike" cap="none">
                        <a:solidFill>
                          <a:schemeClr val="dk1"/>
                        </a:solidFill>
                      </a:endParaRPr>
                    </a:p>
                    <a:p>
                      <a:pPr marL="914400" marR="0" lvl="0" indent="-311150" algn="l" rtl="0">
                        <a:lnSpc>
                          <a:spcPct val="100000"/>
                        </a:lnSpc>
                        <a:spcBef>
                          <a:spcPts val="0"/>
                        </a:spcBef>
                        <a:spcAft>
                          <a:spcPts val="0"/>
                        </a:spcAft>
                        <a:buClr>
                          <a:schemeClr val="dk1"/>
                        </a:buClr>
                        <a:buSzPts val="1300"/>
                        <a:buFont typeface="Arial"/>
                        <a:buChar char="-"/>
                      </a:pPr>
                      <a:r>
                        <a:rPr lang="es-419" sz="1300" i="1" u="none" strike="noStrike" cap="none">
                          <a:solidFill>
                            <a:schemeClr val="dk1"/>
                          </a:solidFill>
                        </a:rPr>
                        <a:t>Preliminary </a:t>
                      </a:r>
                      <a:r>
                        <a:rPr lang="es-419" sz="1300" b="1" i="1" u="none" strike="noStrike" cap="none">
                          <a:solidFill>
                            <a:srgbClr val="05803A"/>
                          </a:solidFill>
                        </a:rPr>
                        <a:t>OCM Work Programme</a:t>
                      </a:r>
                      <a:r>
                        <a:rPr lang="es-419" sz="1300" i="1" u="none" strike="noStrike" cap="none">
                          <a:solidFill>
                            <a:schemeClr val="dk1"/>
                          </a:solidFill>
                        </a:rPr>
                        <a:t>, approved</a:t>
                      </a:r>
                      <a:endParaRPr sz="1300" i="1" u="none" strike="noStrike" cap="none">
                        <a:solidFill>
                          <a:schemeClr val="dk1"/>
                        </a:solidFill>
                      </a:endParaRPr>
                    </a:p>
                    <a:p>
                      <a:pPr marL="914400" marR="0" lvl="0" indent="-311150" algn="l" rtl="0">
                        <a:lnSpc>
                          <a:spcPct val="100000"/>
                        </a:lnSpc>
                        <a:spcBef>
                          <a:spcPts val="0"/>
                        </a:spcBef>
                        <a:spcAft>
                          <a:spcPts val="0"/>
                        </a:spcAft>
                        <a:buClr>
                          <a:schemeClr val="dk1"/>
                        </a:buClr>
                        <a:buSzPts val="1300"/>
                        <a:buFont typeface="Arial"/>
                        <a:buChar char="-"/>
                      </a:pPr>
                      <a:r>
                        <a:rPr lang="es-419" sz="1300" i="1" u="none" strike="noStrike" cap="none">
                          <a:solidFill>
                            <a:schemeClr val="dk1"/>
                          </a:solidFill>
                        </a:rPr>
                        <a:t>Call to operationalize 4 </a:t>
                      </a:r>
                      <a:r>
                        <a:rPr lang="es-419" sz="1300" b="1" i="1" u="none" strike="noStrike" cap="none">
                          <a:solidFill>
                            <a:srgbClr val="05803A"/>
                          </a:solidFill>
                        </a:rPr>
                        <a:t>OCM Working Groups</a:t>
                      </a:r>
                      <a:endParaRPr sz="1300" b="1" i="1" u="none" strike="noStrike" cap="none">
                        <a:solidFill>
                          <a:srgbClr val="05803A"/>
                        </a:solidFil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s-419" sz="1300" u="none" strike="noStrike" cap="none"/>
                        <a:t>June 2025</a:t>
                      </a:r>
                      <a:endParaRPr sz="13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s-419" sz="1300" u="none" strike="noStrike" cap="none"/>
                        <a:t>OCM-Side Event at UNOC: Global launch of O</a:t>
                      </a:r>
                      <a:r>
                        <a:rPr lang="es-419" sz="1300"/>
                        <a:t>CM</a:t>
                      </a:r>
                      <a:endParaRPr sz="13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s-419" sz="1300" u="none" strike="noStrike" cap="none"/>
                        <a:t>September 2025</a:t>
                      </a:r>
                      <a:endParaRPr sz="13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es-419" sz="1300" u="none" strike="noStrike" cap="none"/>
                        <a:t>OCM Working Group: nomination</a:t>
                      </a:r>
                      <a:r>
                        <a:rPr lang="es-419" sz="1300"/>
                        <a:t> of WG members by EG IGOs, WG </a:t>
                      </a:r>
                      <a:r>
                        <a:rPr lang="es-419" sz="1300" u="none" strike="noStrike" cap="none"/>
                        <a:t>activation</a:t>
                      </a:r>
                      <a:endParaRPr sz="1300" u="none" strike="noStrike" cap="none"/>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3656c4e0be7_0_0"/>
          <p:cNvSpPr/>
          <p:nvPr/>
        </p:nvSpPr>
        <p:spPr>
          <a:xfrm>
            <a:off x="-7475" y="0"/>
            <a:ext cx="9144000" cy="505500"/>
          </a:xfrm>
          <a:prstGeom prst="rect">
            <a:avLst/>
          </a:prstGeom>
          <a:gradFill>
            <a:gsLst>
              <a:gs pos="0">
                <a:srgbClr val="43D1E3"/>
              </a:gs>
              <a:gs pos="100000">
                <a:srgbClr val="297BB1"/>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3656c4e0be7_0_0"/>
          <p:cNvSpPr/>
          <p:nvPr/>
        </p:nvSpPr>
        <p:spPr>
          <a:xfrm>
            <a:off x="134200" y="507101"/>
            <a:ext cx="8793300" cy="501900"/>
          </a:xfrm>
          <a:prstGeom prst="rect">
            <a:avLst/>
          </a:prstGeom>
          <a:noFill/>
          <a:ln w="9525"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23" name="Google Shape;423;g3656c4e0be7_0_0"/>
          <p:cNvSpPr/>
          <p:nvPr/>
        </p:nvSpPr>
        <p:spPr>
          <a:xfrm>
            <a:off x="128829" y="1073559"/>
            <a:ext cx="8831700" cy="3888600"/>
          </a:xfrm>
          <a:prstGeom prst="rect">
            <a:avLst/>
          </a:prstGeom>
          <a:solidFill>
            <a:srgbClr val="CFE2F3"/>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24" name="Google Shape;424;g3656c4e0be7_0_0"/>
          <p:cNvSpPr txBox="1"/>
          <p:nvPr/>
        </p:nvSpPr>
        <p:spPr>
          <a:xfrm>
            <a:off x="4025407" y="1375131"/>
            <a:ext cx="1994400" cy="18753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regional</a:t>
            </a:r>
            <a:endParaRPr sz="14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State of the Marine Environment and associated socio-Economics </a:t>
            </a:r>
            <a:endParaRPr sz="14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(SOMEE) </a:t>
            </a:r>
            <a:endParaRPr sz="14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000"/>
              <a:buFont typeface="Arial"/>
              <a:buNone/>
            </a:pPr>
            <a:r>
              <a:rPr lang="es-419" sz="1000" b="0" i="1" u="none" strike="noStrike" cap="none">
                <a:solidFill>
                  <a:schemeClr val="dk1"/>
                </a:solidFill>
                <a:latin typeface="Montserrat"/>
                <a:ea typeface="Montserrat"/>
                <a:cs typeface="Montserrat"/>
                <a:sym typeface="Montserrat"/>
              </a:rPr>
              <a:t>(~ TDA)</a:t>
            </a:r>
            <a:endParaRPr sz="1000" b="0" i="1" u="none" strike="noStrike" cap="none">
              <a:solidFill>
                <a:schemeClr val="dk1"/>
              </a:solidFill>
              <a:latin typeface="Montserrat"/>
              <a:ea typeface="Montserrat"/>
              <a:cs typeface="Montserrat"/>
              <a:sym typeface="Montserrat"/>
            </a:endParaRPr>
          </a:p>
        </p:txBody>
      </p:sp>
      <p:sp>
        <p:nvSpPr>
          <p:cNvPr id="425" name="Google Shape;425;g3656c4e0be7_0_0"/>
          <p:cNvSpPr txBox="1"/>
          <p:nvPr/>
        </p:nvSpPr>
        <p:spPr>
          <a:xfrm>
            <a:off x="4049857" y="3908906"/>
            <a:ext cx="4789200" cy="7617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0" i="0" u="none" strike="noStrike" cap="none">
                <a:solidFill>
                  <a:schemeClr val="dk1"/>
                </a:solidFill>
                <a:latin typeface="Montserrat"/>
                <a:ea typeface="Montserrat"/>
                <a:cs typeface="Montserrat"/>
                <a:sym typeface="Montserrat"/>
              </a:rPr>
              <a:t>regional Marine Data &amp; Information (MDI) Infrastructure </a:t>
            </a:r>
            <a:endParaRPr sz="13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s-419" sz="1100" b="0" i="1" u="none" strike="noStrike" cap="none">
                <a:solidFill>
                  <a:schemeClr val="dk1"/>
                </a:solidFill>
                <a:latin typeface="Montserrat"/>
                <a:ea typeface="Montserrat"/>
                <a:cs typeface="Montserrat"/>
                <a:sym typeface="Montserrat"/>
              </a:rPr>
              <a:t>(incl. </a:t>
            </a:r>
            <a:r>
              <a:rPr lang="es-419" sz="1100" b="0" i="1" u="none" strike="noStrike" cap="none">
                <a:solidFill>
                  <a:srgbClr val="4A86E8"/>
                </a:solidFill>
                <a:latin typeface="Montserrat"/>
                <a:ea typeface="Montserrat"/>
                <a:cs typeface="Montserrat"/>
                <a:sym typeface="Montserrat"/>
              </a:rPr>
              <a:t>OCM Knowledge HUB</a:t>
            </a:r>
            <a:r>
              <a:rPr lang="es-419" sz="1100" b="0" i="1" u="none" strike="noStrike" cap="none">
                <a:solidFill>
                  <a:schemeClr val="dk1"/>
                </a:solidFill>
                <a:latin typeface="Montserrat"/>
                <a:ea typeface="Montserrat"/>
                <a:cs typeface="Montserrat"/>
                <a:sym typeface="Montserrat"/>
              </a:rPr>
              <a:t>)</a:t>
            </a:r>
            <a:endParaRPr sz="1100" b="0" i="1" u="none" strike="noStrike" cap="none">
              <a:solidFill>
                <a:schemeClr val="dk1"/>
              </a:solidFill>
              <a:latin typeface="Montserrat"/>
              <a:ea typeface="Montserrat"/>
              <a:cs typeface="Montserrat"/>
              <a:sym typeface="Montserrat"/>
            </a:endParaRPr>
          </a:p>
        </p:txBody>
      </p:sp>
      <p:sp>
        <p:nvSpPr>
          <p:cNvPr id="426" name="Google Shape;426;g3656c4e0be7_0_0"/>
          <p:cNvSpPr txBox="1"/>
          <p:nvPr/>
        </p:nvSpPr>
        <p:spPr>
          <a:xfrm>
            <a:off x="1282207" y="3940976"/>
            <a:ext cx="1994400" cy="7191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0" i="0" u="none" strike="noStrike" cap="none">
                <a:solidFill>
                  <a:schemeClr val="dk1"/>
                </a:solidFill>
                <a:latin typeface="Montserrat"/>
                <a:ea typeface="Montserrat"/>
                <a:cs typeface="Montserrat"/>
                <a:sym typeface="Montserrat"/>
              </a:rPr>
              <a:t>MDI baseline analysis + review of CLME+ Hub</a:t>
            </a:r>
            <a:endParaRPr sz="1300" b="0" i="0" u="none" strike="noStrike" cap="none">
              <a:solidFill>
                <a:schemeClr val="dk1"/>
              </a:solidFill>
              <a:latin typeface="Montserrat"/>
              <a:ea typeface="Montserrat"/>
              <a:cs typeface="Montserrat"/>
              <a:sym typeface="Montserrat"/>
            </a:endParaRPr>
          </a:p>
        </p:txBody>
      </p:sp>
      <p:sp>
        <p:nvSpPr>
          <p:cNvPr id="427" name="Google Shape;427;g3656c4e0be7_0_0"/>
          <p:cNvSpPr/>
          <p:nvPr/>
        </p:nvSpPr>
        <p:spPr>
          <a:xfrm>
            <a:off x="3405732" y="2128006"/>
            <a:ext cx="543900" cy="410400"/>
          </a:xfrm>
          <a:prstGeom prst="right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28" name="Google Shape;428;g3656c4e0be7_0_0"/>
          <p:cNvSpPr/>
          <p:nvPr/>
        </p:nvSpPr>
        <p:spPr>
          <a:xfrm>
            <a:off x="6148932" y="2128006"/>
            <a:ext cx="543900" cy="410400"/>
          </a:xfrm>
          <a:prstGeom prst="right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29" name="Google Shape;429;g3656c4e0be7_0_0"/>
          <p:cNvSpPr/>
          <p:nvPr/>
        </p:nvSpPr>
        <p:spPr>
          <a:xfrm>
            <a:off x="3405732" y="4033006"/>
            <a:ext cx="543900" cy="410400"/>
          </a:xfrm>
          <a:prstGeom prst="right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30" name="Google Shape;430;g3656c4e0be7_0_0"/>
          <p:cNvSpPr/>
          <p:nvPr/>
        </p:nvSpPr>
        <p:spPr>
          <a:xfrm>
            <a:off x="4854887" y="3283830"/>
            <a:ext cx="405600" cy="583200"/>
          </a:xfrm>
          <a:prstGeom prst="upDown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31" name="Google Shape;431;g3656c4e0be7_0_0"/>
          <p:cNvSpPr/>
          <p:nvPr/>
        </p:nvSpPr>
        <p:spPr>
          <a:xfrm>
            <a:off x="7688601" y="3283830"/>
            <a:ext cx="405600" cy="583200"/>
          </a:xfrm>
          <a:prstGeom prst="upDown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32" name="Google Shape;432;g3656c4e0be7_0_0"/>
          <p:cNvSpPr/>
          <p:nvPr/>
        </p:nvSpPr>
        <p:spPr>
          <a:xfrm>
            <a:off x="959044" y="3761621"/>
            <a:ext cx="405600" cy="1073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33" name="Google Shape;433;g3656c4e0be7_0_0"/>
          <p:cNvSpPr txBox="1"/>
          <p:nvPr/>
        </p:nvSpPr>
        <p:spPr>
          <a:xfrm>
            <a:off x="4019700" y="600526"/>
            <a:ext cx="1994400" cy="347700"/>
          </a:xfrm>
          <a:prstGeom prst="rect">
            <a:avLst/>
          </a:prstGeom>
          <a:solidFill>
            <a:srgbClr val="FFE5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0" i="0" u="none" strike="noStrike" cap="none">
                <a:solidFill>
                  <a:schemeClr val="dk1"/>
                </a:solidFill>
                <a:latin typeface="Open Sans"/>
                <a:ea typeface="Open Sans"/>
                <a:cs typeface="Open Sans"/>
                <a:sym typeface="Open Sans"/>
              </a:rPr>
              <a:t>national SOMEE(s)</a:t>
            </a:r>
            <a:endParaRPr sz="1300" b="0" i="0" u="none" strike="noStrike" cap="none">
              <a:solidFill>
                <a:schemeClr val="dk1"/>
              </a:solidFill>
              <a:latin typeface="Open Sans"/>
              <a:ea typeface="Open Sans"/>
              <a:cs typeface="Open Sans"/>
              <a:sym typeface="Open Sans"/>
            </a:endParaRPr>
          </a:p>
        </p:txBody>
      </p:sp>
      <p:sp>
        <p:nvSpPr>
          <p:cNvPr id="434" name="Google Shape;434;g3656c4e0be7_0_0"/>
          <p:cNvSpPr/>
          <p:nvPr/>
        </p:nvSpPr>
        <p:spPr>
          <a:xfrm>
            <a:off x="4313282" y="882004"/>
            <a:ext cx="237300" cy="372900"/>
          </a:xfrm>
          <a:prstGeom prst="upDown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35" name="Google Shape;435;g3656c4e0be7_0_0"/>
          <p:cNvSpPr txBox="1">
            <a:spLocks noGrp="1"/>
          </p:cNvSpPr>
          <p:nvPr>
            <p:ph type="title" idx="4294967295"/>
          </p:nvPr>
        </p:nvSpPr>
        <p:spPr>
          <a:xfrm>
            <a:off x="311700" y="8283"/>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55555"/>
              <a:buNone/>
            </a:pPr>
            <a:r>
              <a:rPr lang="es-419" sz="2000" u="sng">
                <a:solidFill>
                  <a:schemeClr val="lt1"/>
                </a:solidFill>
                <a:latin typeface="Montserrat SemiBold"/>
                <a:ea typeface="Montserrat SemiBold"/>
                <a:cs typeface="Montserrat SemiBold"/>
                <a:sym typeface="Montserrat SemiBold"/>
              </a:rPr>
              <a:t>OCM Work Programme</a:t>
            </a:r>
            <a:r>
              <a:rPr lang="es-419" sz="2000">
                <a:solidFill>
                  <a:schemeClr val="lt1"/>
                </a:solidFill>
                <a:latin typeface="Montserrat SemiBold"/>
                <a:ea typeface="Montserrat SemiBold"/>
                <a:cs typeface="Montserrat SemiBold"/>
                <a:sym typeface="Montserrat SemiBold"/>
              </a:rPr>
              <a:t>  - key elements for 2025-2028</a:t>
            </a:r>
            <a:endParaRPr sz="2000">
              <a:solidFill>
                <a:schemeClr val="lt1"/>
              </a:solidFill>
              <a:latin typeface="Montserrat SemiBold"/>
              <a:ea typeface="Montserrat SemiBold"/>
              <a:cs typeface="Montserrat SemiBold"/>
              <a:sym typeface="Montserrat SemiBold"/>
            </a:endParaRPr>
          </a:p>
          <a:p>
            <a:pPr marL="0" lvl="0" indent="0" algn="ctr" rtl="0">
              <a:lnSpc>
                <a:spcPct val="100000"/>
              </a:lnSpc>
              <a:spcBef>
                <a:spcPts val="0"/>
              </a:spcBef>
              <a:spcAft>
                <a:spcPts val="0"/>
              </a:spcAft>
              <a:buSzPts val="2800"/>
              <a:buNone/>
            </a:pPr>
            <a:endParaRPr sz="750"/>
          </a:p>
          <a:p>
            <a:pPr marL="0" lvl="0" indent="0" algn="ctr" rtl="0">
              <a:lnSpc>
                <a:spcPct val="100000"/>
              </a:lnSpc>
              <a:spcBef>
                <a:spcPts val="0"/>
              </a:spcBef>
              <a:spcAft>
                <a:spcPts val="0"/>
              </a:spcAft>
              <a:buSzPct val="162799"/>
              <a:buNone/>
            </a:pPr>
            <a:endParaRPr sz="1911"/>
          </a:p>
        </p:txBody>
      </p:sp>
      <p:sp>
        <p:nvSpPr>
          <p:cNvPr id="436" name="Google Shape;436;g3656c4e0be7_0_0"/>
          <p:cNvSpPr txBox="1"/>
          <p:nvPr/>
        </p:nvSpPr>
        <p:spPr>
          <a:xfrm>
            <a:off x="6232475" y="483880"/>
            <a:ext cx="2615100" cy="25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419" sz="1200" b="0" i="1" u="none" strike="noStrike" cap="none">
                <a:solidFill>
                  <a:schemeClr val="dk2"/>
                </a:solidFill>
                <a:latin typeface="Open Sans"/>
                <a:ea typeface="Open Sans"/>
                <a:cs typeface="Open Sans"/>
                <a:sym typeface="Open Sans"/>
              </a:rPr>
              <a:t>national-level </a:t>
            </a:r>
            <a:endParaRPr sz="1200" b="0" i="1" u="none" strike="noStrike" cap="none">
              <a:solidFill>
                <a:schemeClr val="dk2"/>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1200"/>
              <a:buFont typeface="Arial"/>
              <a:buNone/>
            </a:pPr>
            <a:r>
              <a:rPr lang="es-419" sz="1200" b="0" i="1" u="none" strike="noStrike" cap="none">
                <a:solidFill>
                  <a:schemeClr val="dk2"/>
                </a:solidFill>
                <a:latin typeface="Open Sans"/>
                <a:ea typeface="Open Sans"/>
                <a:cs typeface="Open Sans"/>
                <a:sym typeface="Open Sans"/>
              </a:rPr>
              <a:t>ocean governance processes</a:t>
            </a:r>
            <a:endParaRPr sz="1200" b="0" i="1" u="none" strike="noStrike" cap="none">
              <a:solidFill>
                <a:schemeClr val="dk2"/>
              </a:solidFill>
              <a:latin typeface="Open Sans"/>
              <a:ea typeface="Open Sans"/>
              <a:cs typeface="Open Sans"/>
              <a:sym typeface="Open Sans"/>
            </a:endParaRPr>
          </a:p>
        </p:txBody>
      </p:sp>
      <p:sp>
        <p:nvSpPr>
          <p:cNvPr id="437" name="Google Shape;437;g3656c4e0be7_0_0"/>
          <p:cNvSpPr txBox="1"/>
          <p:nvPr/>
        </p:nvSpPr>
        <p:spPr>
          <a:xfrm rot="-5400000">
            <a:off x="-1333277" y="2617202"/>
            <a:ext cx="3778800" cy="792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419" sz="2100" b="1" i="0" u="none" strike="noStrike" cap="none">
                <a:solidFill>
                  <a:schemeClr val="dk1"/>
                </a:solidFill>
                <a:latin typeface="Montserrat"/>
                <a:ea typeface="Montserrat"/>
                <a:cs typeface="Montserrat"/>
                <a:sym typeface="Montserrat"/>
              </a:rPr>
              <a:t>OCM </a:t>
            </a:r>
            <a:r>
              <a:rPr lang="es-419" sz="2100" b="0" i="1" u="none" strike="noStrike" cap="none">
                <a:solidFill>
                  <a:schemeClr val="dk1"/>
                </a:solidFill>
                <a:latin typeface="Montserrat"/>
                <a:ea typeface="Montserrat"/>
                <a:cs typeface="Montserrat"/>
                <a:sym typeface="Montserrat"/>
              </a:rPr>
              <a:t>+ </a:t>
            </a:r>
            <a:r>
              <a:rPr lang="es-419" sz="1600" b="0" i="1" u="none" strike="noStrike" cap="none">
                <a:solidFill>
                  <a:schemeClr val="dk1"/>
                </a:solidFill>
                <a:latin typeface="Montserrat"/>
                <a:ea typeface="Montserrat"/>
                <a:cs typeface="Montserrat"/>
                <a:sym typeface="Montserrat"/>
              </a:rPr>
              <a:t>OCM Working Groups</a:t>
            </a:r>
            <a:endParaRPr sz="1300" b="0" i="1"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s-419" sz="1800" b="0" i="0" u="none" strike="noStrike" cap="none">
                <a:solidFill>
                  <a:schemeClr val="dk1"/>
                </a:solidFill>
                <a:latin typeface="Montserrat"/>
                <a:ea typeface="Montserrat"/>
                <a:cs typeface="Montserrat"/>
                <a:sym typeface="Montserrat"/>
              </a:rPr>
              <a:t>+ wide-ranging Partnership(s)</a:t>
            </a:r>
            <a:endParaRPr sz="1800" b="0" i="0" u="none" strike="noStrike" cap="none">
              <a:solidFill>
                <a:schemeClr val="dk1"/>
              </a:solidFill>
              <a:latin typeface="Montserrat"/>
              <a:ea typeface="Montserrat"/>
              <a:cs typeface="Montserrat"/>
              <a:sym typeface="Montserrat"/>
            </a:endParaRPr>
          </a:p>
        </p:txBody>
      </p:sp>
      <p:sp>
        <p:nvSpPr>
          <p:cNvPr id="438" name="Google Shape;438;g3656c4e0be7_0_0"/>
          <p:cNvSpPr txBox="1"/>
          <p:nvPr/>
        </p:nvSpPr>
        <p:spPr>
          <a:xfrm>
            <a:off x="1282207" y="1375131"/>
            <a:ext cx="1994400" cy="18753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(independent) review of the </a:t>
            </a:r>
            <a:endParaRPr sz="14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1st TDA-SAP iteration </a:t>
            </a:r>
            <a:endParaRPr sz="14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in the region*</a:t>
            </a:r>
            <a:endParaRPr sz="1400" b="0" i="0" u="none" strike="noStrike" cap="none">
              <a:solidFill>
                <a:schemeClr val="dk1"/>
              </a:solidFill>
              <a:latin typeface="Montserrat"/>
              <a:ea typeface="Montserrat"/>
              <a:cs typeface="Montserrat"/>
              <a:sym typeface="Montserrat"/>
            </a:endParaRPr>
          </a:p>
        </p:txBody>
      </p:sp>
      <p:sp>
        <p:nvSpPr>
          <p:cNvPr id="439" name="Google Shape;439;g3656c4e0be7_0_0"/>
          <p:cNvSpPr txBox="1"/>
          <p:nvPr/>
        </p:nvSpPr>
        <p:spPr>
          <a:xfrm>
            <a:off x="6844807" y="1375131"/>
            <a:ext cx="1994400" cy="18753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new </a:t>
            </a:r>
            <a:endParaRPr sz="14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regional, holistic </a:t>
            </a:r>
            <a:endParaRPr sz="14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chemeClr val="dk1"/>
                </a:solidFill>
                <a:latin typeface="Montserrat"/>
                <a:ea typeface="Montserrat"/>
                <a:cs typeface="Montserrat"/>
                <a:sym typeface="Montserrat"/>
              </a:rPr>
              <a:t>Ocean / Blue Economy Strategic Action Programme (SAP)</a:t>
            </a:r>
            <a:endParaRPr sz="1100" b="0"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endParaRPr sz="1100" b="0" i="1" u="none" strike="noStrike" cap="none">
              <a:solidFill>
                <a:srgbClr val="980000"/>
              </a:solidFill>
              <a:latin typeface="Montserrat"/>
              <a:ea typeface="Montserrat"/>
              <a:cs typeface="Montserrat"/>
              <a:sym typeface="Montserrat"/>
            </a:endParaRPr>
          </a:p>
        </p:txBody>
      </p:sp>
      <p:sp>
        <p:nvSpPr>
          <p:cNvPr id="440" name="Google Shape;440;g3656c4e0be7_0_0"/>
          <p:cNvSpPr txBox="1"/>
          <p:nvPr/>
        </p:nvSpPr>
        <p:spPr>
          <a:xfrm>
            <a:off x="182175" y="564325"/>
            <a:ext cx="3015600" cy="410400"/>
          </a:xfrm>
          <a:prstGeom prst="rect">
            <a:avLst/>
          </a:prstGeom>
          <a:solidFill>
            <a:srgbClr val="FFE5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419" sz="1200" b="1" i="0" u="none" strike="noStrike" cap="none">
                <a:solidFill>
                  <a:srgbClr val="0000FF"/>
                </a:solidFill>
                <a:highlight>
                  <a:srgbClr val="FF9900"/>
                </a:highlight>
                <a:latin typeface="Open Sans"/>
                <a:ea typeface="Open Sans"/>
                <a:cs typeface="Open Sans"/>
                <a:sym typeface="Open Sans"/>
              </a:rPr>
              <a:t>National Ocean Committees / NICs</a:t>
            </a:r>
            <a:endParaRPr sz="1200" b="1" i="0" u="none" strike="noStrike" cap="none">
              <a:solidFill>
                <a:srgbClr val="0000FF"/>
              </a:solidFill>
              <a:highlight>
                <a:srgbClr val="FF9900"/>
              </a:highlight>
              <a:latin typeface="Open Sans"/>
              <a:ea typeface="Open Sans"/>
              <a:cs typeface="Open Sans"/>
              <a:sym typeface="Open Sans"/>
            </a:endParaRPr>
          </a:p>
        </p:txBody>
      </p:sp>
      <p:sp>
        <p:nvSpPr>
          <p:cNvPr id="441" name="Google Shape;441;g3656c4e0be7_0_0"/>
          <p:cNvSpPr/>
          <p:nvPr/>
        </p:nvSpPr>
        <p:spPr>
          <a:xfrm>
            <a:off x="310775" y="882000"/>
            <a:ext cx="237300" cy="410400"/>
          </a:xfrm>
          <a:prstGeom prst="upDown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442" name="Google Shape;442;g3656c4e0be7_0_0"/>
          <p:cNvSpPr/>
          <p:nvPr/>
        </p:nvSpPr>
        <p:spPr>
          <a:xfrm>
            <a:off x="959044" y="1780421"/>
            <a:ext cx="405600" cy="1073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37e9b895be0_0_112"/>
          <p:cNvSpPr/>
          <p:nvPr/>
        </p:nvSpPr>
        <p:spPr>
          <a:xfrm>
            <a:off x="412900" y="27425"/>
            <a:ext cx="6135300" cy="3806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48" name="Google Shape;448;g37e9b895be0_0_112"/>
          <p:cNvSpPr txBox="1"/>
          <p:nvPr/>
        </p:nvSpPr>
        <p:spPr>
          <a:xfrm>
            <a:off x="451600" y="394925"/>
            <a:ext cx="1905000" cy="98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rgbClr val="595959"/>
                </a:solidFill>
                <a:latin typeface="Montserrat"/>
                <a:ea typeface="Montserrat"/>
                <a:cs typeface="Montserrat"/>
                <a:sym typeface="Montserrat"/>
              </a:rPr>
              <a:t>OCM </a:t>
            </a:r>
            <a:endParaRPr sz="1300" b="1" i="0" u="none" strike="noStrike" cap="none">
              <a:solidFill>
                <a:srgbClr val="59595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rgbClr val="595959"/>
                </a:solidFill>
                <a:latin typeface="Montserrat"/>
                <a:ea typeface="Montserrat"/>
                <a:cs typeface="Montserrat"/>
                <a:sym typeface="Montserrat"/>
              </a:rPr>
              <a:t>Steering Group</a:t>
            </a:r>
            <a:endParaRPr sz="1300" b="1" i="0" u="none" strike="noStrike" cap="none">
              <a:solidFill>
                <a:srgbClr val="59595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r>
              <a:rPr lang="es-419" sz="1300" b="0" i="0" u="none" strike="noStrike" cap="none">
                <a:solidFill>
                  <a:srgbClr val="595959"/>
                </a:solidFill>
                <a:latin typeface="Montserrat"/>
                <a:ea typeface="Montserrat"/>
                <a:cs typeface="Montserrat"/>
                <a:sym typeface="Montserrat"/>
              </a:rPr>
              <a:t>(countries)</a:t>
            </a:r>
            <a:endParaRPr sz="1300" b="0" i="0" u="none" strike="noStrike" cap="none">
              <a:solidFill>
                <a:srgbClr val="595959"/>
              </a:solidFill>
              <a:latin typeface="Montserrat"/>
              <a:ea typeface="Montserrat"/>
              <a:cs typeface="Montserrat"/>
              <a:sym typeface="Montserrat"/>
            </a:endParaRPr>
          </a:p>
        </p:txBody>
      </p:sp>
      <p:sp>
        <p:nvSpPr>
          <p:cNvPr id="449" name="Google Shape;449;g37e9b895be0_0_112"/>
          <p:cNvSpPr txBox="1"/>
          <p:nvPr/>
        </p:nvSpPr>
        <p:spPr>
          <a:xfrm>
            <a:off x="2436825" y="1465325"/>
            <a:ext cx="1687500" cy="1414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rgbClr val="595959"/>
                </a:solidFill>
                <a:latin typeface="Montserrat"/>
                <a:ea typeface="Montserrat"/>
                <a:cs typeface="Montserrat"/>
                <a:sym typeface="Montserrat"/>
              </a:rPr>
              <a:t>OCM</a:t>
            </a:r>
            <a:endParaRPr sz="1300" b="1" i="0" u="none" strike="noStrike" cap="none">
              <a:solidFill>
                <a:srgbClr val="59595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rgbClr val="595959"/>
                </a:solidFill>
                <a:latin typeface="Montserrat"/>
                <a:ea typeface="Montserrat"/>
                <a:cs typeface="Montserrat"/>
                <a:sym typeface="Montserrat"/>
              </a:rPr>
              <a:t>Secretariat </a:t>
            </a:r>
            <a:endParaRPr sz="1300" b="1" i="0" u="none" strike="noStrike" cap="none">
              <a:solidFill>
                <a:srgbClr val="59595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s-419" sz="1100" b="0" i="0" u="none" strike="noStrike" cap="none">
                <a:solidFill>
                  <a:srgbClr val="595959"/>
                </a:solidFill>
                <a:latin typeface="Montserrat"/>
                <a:ea typeface="Montserrat"/>
                <a:cs typeface="Montserrat"/>
                <a:sym typeface="Montserrat"/>
              </a:rPr>
              <a:t>(tbc - PROCARIBE+ PMCU)</a:t>
            </a:r>
            <a:endParaRPr sz="1100" b="0" i="0" u="none" strike="noStrike" cap="none">
              <a:solidFill>
                <a:srgbClr val="595959"/>
              </a:solidFill>
              <a:latin typeface="Montserrat"/>
              <a:ea typeface="Montserrat"/>
              <a:cs typeface="Montserrat"/>
              <a:sym typeface="Montserrat"/>
            </a:endParaRPr>
          </a:p>
        </p:txBody>
      </p:sp>
      <p:sp>
        <p:nvSpPr>
          <p:cNvPr id="450" name="Google Shape;450;g37e9b895be0_0_112"/>
          <p:cNvSpPr txBox="1"/>
          <p:nvPr/>
        </p:nvSpPr>
        <p:spPr>
          <a:xfrm>
            <a:off x="918775" y="4022075"/>
            <a:ext cx="3050400" cy="9831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rgbClr val="85200C"/>
                </a:solidFill>
                <a:latin typeface="Montserrat"/>
                <a:ea typeface="Montserrat"/>
                <a:cs typeface="Montserrat"/>
                <a:sym typeface="Montserrat"/>
              </a:rPr>
              <a:t>Consultant(s)/Companies hired by the PROCARIBE+ PMCU </a:t>
            </a:r>
            <a:endParaRPr sz="1300" b="1" i="0" u="none" strike="noStrike" cap="none">
              <a:solidFill>
                <a:srgbClr val="85200C"/>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rgbClr val="85200C"/>
                </a:solidFill>
                <a:latin typeface="Montserrat"/>
                <a:ea typeface="Montserrat"/>
                <a:cs typeface="Montserrat"/>
                <a:sym typeface="Montserrat"/>
              </a:rPr>
              <a:t>to deliver the output(s)</a:t>
            </a:r>
            <a:endParaRPr sz="1300" b="1" i="0" u="none" strike="noStrike" cap="none">
              <a:solidFill>
                <a:srgbClr val="85200C"/>
              </a:solidFill>
              <a:latin typeface="Montserrat"/>
              <a:ea typeface="Montserrat"/>
              <a:cs typeface="Montserrat"/>
              <a:sym typeface="Montserrat"/>
            </a:endParaRPr>
          </a:p>
        </p:txBody>
      </p:sp>
      <p:sp>
        <p:nvSpPr>
          <p:cNvPr id="451" name="Google Shape;451;g37e9b895be0_0_112"/>
          <p:cNvSpPr txBox="1"/>
          <p:nvPr/>
        </p:nvSpPr>
        <p:spPr>
          <a:xfrm>
            <a:off x="2759625" y="3253324"/>
            <a:ext cx="2663400" cy="484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rgbClr val="0000FF"/>
                </a:solidFill>
                <a:latin typeface="Montserrat"/>
                <a:ea typeface="Montserrat"/>
                <a:cs typeface="Montserrat"/>
                <a:sym typeface="Montserrat"/>
              </a:rPr>
              <a:t>Working Group X</a:t>
            </a:r>
            <a:endParaRPr sz="1300" b="1" i="0" u="none" strike="noStrike" cap="none">
              <a:solidFill>
                <a:srgbClr val="0000FF"/>
              </a:solidFill>
              <a:latin typeface="Montserrat"/>
              <a:ea typeface="Montserrat"/>
              <a:cs typeface="Montserrat"/>
              <a:sym typeface="Montserrat"/>
            </a:endParaRPr>
          </a:p>
        </p:txBody>
      </p:sp>
      <p:sp>
        <p:nvSpPr>
          <p:cNvPr id="452" name="Google Shape;452;g37e9b895be0_0_112"/>
          <p:cNvSpPr txBox="1"/>
          <p:nvPr/>
        </p:nvSpPr>
        <p:spPr>
          <a:xfrm>
            <a:off x="451609" y="3253325"/>
            <a:ext cx="914400" cy="3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419" sz="1300" b="1" i="0" u="sng" strike="noStrike" cap="none">
                <a:solidFill>
                  <a:srgbClr val="0097A7"/>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OCM</a:t>
            </a:r>
            <a:endParaRPr sz="1300" b="1" i="0" u="none" strike="noStrike" cap="none">
              <a:solidFill>
                <a:srgbClr val="595959"/>
              </a:solidFill>
              <a:latin typeface="Montserrat"/>
              <a:ea typeface="Montserrat"/>
              <a:cs typeface="Montserrat"/>
              <a:sym typeface="Montserrat"/>
            </a:endParaRPr>
          </a:p>
        </p:txBody>
      </p:sp>
      <p:sp>
        <p:nvSpPr>
          <p:cNvPr id="453" name="Google Shape;453;g37e9b895be0_0_112"/>
          <p:cNvSpPr/>
          <p:nvPr/>
        </p:nvSpPr>
        <p:spPr>
          <a:xfrm rot="5400000">
            <a:off x="1789025" y="1494725"/>
            <a:ext cx="604800" cy="546000"/>
          </a:xfrm>
          <a:prstGeom prst="leftUpArrow">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54" name="Google Shape;454;g37e9b895be0_0_112"/>
          <p:cNvSpPr/>
          <p:nvPr/>
        </p:nvSpPr>
        <p:spPr>
          <a:xfrm>
            <a:off x="4102950" y="1788550"/>
            <a:ext cx="411300" cy="300000"/>
          </a:xfrm>
          <a:prstGeom prst="lef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55" name="Google Shape;455;g37e9b895be0_0_112"/>
          <p:cNvSpPr/>
          <p:nvPr/>
        </p:nvSpPr>
        <p:spPr>
          <a:xfrm>
            <a:off x="3224150" y="2879825"/>
            <a:ext cx="275700" cy="419400"/>
          </a:xfrm>
          <a:prstGeom prst="upDown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56" name="Google Shape;456;g37e9b895be0_0_112"/>
          <p:cNvSpPr/>
          <p:nvPr/>
        </p:nvSpPr>
        <p:spPr>
          <a:xfrm>
            <a:off x="2512875" y="2913625"/>
            <a:ext cx="154800" cy="1248300"/>
          </a:xfrm>
          <a:prstGeom prst="upDown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57" name="Google Shape;457;g37e9b895be0_0_112"/>
          <p:cNvSpPr/>
          <p:nvPr/>
        </p:nvSpPr>
        <p:spPr>
          <a:xfrm>
            <a:off x="4037475" y="4337875"/>
            <a:ext cx="2748900" cy="246900"/>
          </a:xfrm>
          <a:prstGeom prst="lef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58" name="Google Shape;458;g37e9b895be0_0_112"/>
          <p:cNvSpPr txBox="1"/>
          <p:nvPr/>
        </p:nvSpPr>
        <p:spPr>
          <a:xfrm rot="-5400737">
            <a:off x="5269287" y="1234321"/>
            <a:ext cx="2798400" cy="40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0" i="0" u="none" strike="noStrike" cap="none">
                <a:solidFill>
                  <a:srgbClr val="CCCCCC"/>
                </a:solidFill>
                <a:latin typeface="Montserrat"/>
                <a:ea typeface="Montserrat"/>
                <a:cs typeface="Montserrat"/>
                <a:sym typeface="Montserrat"/>
              </a:rPr>
              <a:t>P A R T N E R S H I P S</a:t>
            </a:r>
            <a:endParaRPr sz="1300" b="0" i="0" u="none" strike="noStrike" cap="none">
              <a:solidFill>
                <a:srgbClr val="CCCCCC"/>
              </a:solidFill>
              <a:latin typeface="Montserrat"/>
              <a:ea typeface="Montserrat"/>
              <a:cs typeface="Montserrat"/>
              <a:sym typeface="Montserrat"/>
            </a:endParaRPr>
          </a:p>
        </p:txBody>
      </p:sp>
      <p:sp>
        <p:nvSpPr>
          <p:cNvPr id="459" name="Google Shape;459;g37e9b895be0_0_112"/>
          <p:cNvSpPr/>
          <p:nvPr/>
        </p:nvSpPr>
        <p:spPr>
          <a:xfrm>
            <a:off x="2463619" y="743287"/>
            <a:ext cx="1957200" cy="300000"/>
          </a:xfrm>
          <a:prstGeom prst="lef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60" name="Google Shape;460;g37e9b895be0_0_112"/>
          <p:cNvSpPr/>
          <p:nvPr/>
        </p:nvSpPr>
        <p:spPr>
          <a:xfrm>
            <a:off x="3224150" y="3750996"/>
            <a:ext cx="275700" cy="419400"/>
          </a:xfrm>
          <a:prstGeom prst="upDown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61" name="Google Shape;461;g37e9b895be0_0_112"/>
          <p:cNvSpPr txBox="1"/>
          <p:nvPr/>
        </p:nvSpPr>
        <p:spPr>
          <a:xfrm>
            <a:off x="5655225" y="3253324"/>
            <a:ext cx="770700" cy="4842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0" i="0" u="none" strike="noStrike" cap="none">
                <a:solidFill>
                  <a:srgbClr val="999999"/>
                </a:solidFill>
                <a:latin typeface="Montserrat"/>
                <a:ea typeface="Montserrat"/>
                <a:cs typeface="Montserrat"/>
                <a:sym typeface="Montserrat"/>
              </a:rPr>
              <a:t>other WGs</a:t>
            </a:r>
            <a:endParaRPr sz="1300" b="0" i="0" u="none" strike="noStrike" cap="none">
              <a:solidFill>
                <a:srgbClr val="999999"/>
              </a:solidFill>
              <a:latin typeface="Montserrat"/>
              <a:ea typeface="Montserrat"/>
              <a:cs typeface="Montserrat"/>
              <a:sym typeface="Montserrat"/>
            </a:endParaRPr>
          </a:p>
        </p:txBody>
      </p:sp>
      <p:sp>
        <p:nvSpPr>
          <p:cNvPr id="462" name="Google Shape;462;g37e9b895be0_0_112"/>
          <p:cNvSpPr/>
          <p:nvPr/>
        </p:nvSpPr>
        <p:spPr>
          <a:xfrm>
            <a:off x="5338389" y="3357647"/>
            <a:ext cx="411300" cy="300000"/>
          </a:xfrm>
          <a:prstGeom prst="leftRightArrow">
            <a:avLst>
              <a:gd name="adj1" fmla="val 50000"/>
              <a:gd name="adj2" fmla="val 50000"/>
            </a:avLst>
          </a:prstGeom>
          <a:solidFill>
            <a:srgbClr val="EEEEE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63" name="Google Shape;463;g37e9b895be0_0_112"/>
          <p:cNvSpPr txBox="1"/>
          <p:nvPr/>
        </p:nvSpPr>
        <p:spPr>
          <a:xfrm>
            <a:off x="6854650" y="259675"/>
            <a:ext cx="1987200" cy="438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419" sz="1300" b="0" i="0" u="none" strike="noStrike" cap="none">
                <a:solidFill>
                  <a:srgbClr val="595959"/>
                </a:solidFill>
                <a:latin typeface="Montserrat"/>
                <a:ea typeface="Montserrat"/>
                <a:cs typeface="Montserrat"/>
                <a:sym typeface="Montserrat"/>
              </a:rPr>
              <a:t>Wider marine / BE stakeholder community</a:t>
            </a:r>
            <a:endParaRPr sz="1300" b="0" i="0" u="none" strike="noStrike" cap="none">
              <a:solidFill>
                <a:srgbClr val="59595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59595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r>
              <a:rPr lang="es-419" sz="1300" b="0" i="1" u="none" strike="noStrike" cap="none">
                <a:solidFill>
                  <a:srgbClr val="595959"/>
                </a:solidFill>
                <a:latin typeface="Montserrat"/>
                <a:ea typeface="Montserrat"/>
                <a:cs typeface="Montserrat"/>
                <a:sym typeface="Montserrat"/>
              </a:rPr>
              <a:t>global, (sub)regional, national…</a:t>
            </a:r>
            <a:endParaRPr sz="1300" b="0" i="1" u="none" strike="noStrike" cap="none">
              <a:solidFill>
                <a:srgbClr val="59595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endParaRPr sz="1300" b="0" i="1" u="none" strike="noStrike" cap="none">
              <a:solidFill>
                <a:srgbClr val="595959"/>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300"/>
              <a:buFont typeface="Arial"/>
              <a:buNone/>
            </a:pPr>
            <a:endParaRPr sz="1300" b="1" i="1" u="none" strike="noStrike" cap="none">
              <a:solidFill>
                <a:srgbClr val="FF0000"/>
              </a:solidFill>
              <a:highlight>
                <a:srgbClr val="00FFFF"/>
              </a:highlight>
              <a:latin typeface="Montserrat"/>
              <a:ea typeface="Montserrat"/>
              <a:cs typeface="Montserrat"/>
              <a:sym typeface="Montserrat"/>
            </a:endParaRPr>
          </a:p>
        </p:txBody>
      </p:sp>
      <p:sp>
        <p:nvSpPr>
          <p:cNvPr id="464" name="Google Shape;464;g37e9b895be0_0_112"/>
          <p:cNvSpPr/>
          <p:nvPr/>
        </p:nvSpPr>
        <p:spPr>
          <a:xfrm>
            <a:off x="4142950" y="2685025"/>
            <a:ext cx="2748900" cy="196200"/>
          </a:xfrm>
          <a:prstGeom prst="lef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65" name="Google Shape;465;g37e9b895be0_0_112"/>
          <p:cNvSpPr txBox="1"/>
          <p:nvPr/>
        </p:nvSpPr>
        <p:spPr>
          <a:xfrm>
            <a:off x="4514250" y="90125"/>
            <a:ext cx="1957200" cy="2332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chemeClr val="dk2"/>
                </a:solidFill>
                <a:latin typeface="Montserrat"/>
                <a:ea typeface="Montserrat"/>
                <a:cs typeface="Montserrat"/>
                <a:sym typeface="Montserrat"/>
              </a:rPr>
              <a:t>OCM </a:t>
            </a:r>
            <a:endParaRPr sz="1300" b="1"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r>
              <a:rPr lang="es-419" sz="1300" b="1" i="0" u="none" strike="noStrike" cap="none">
                <a:solidFill>
                  <a:schemeClr val="dk2"/>
                </a:solidFill>
                <a:latin typeface="Montserrat"/>
                <a:ea typeface="Montserrat"/>
                <a:cs typeface="Montserrat"/>
                <a:sym typeface="Montserrat"/>
              </a:rPr>
              <a:t>Executive Group </a:t>
            </a:r>
            <a:r>
              <a:rPr lang="es-419" sz="1300" b="0" i="0" u="none" strike="noStrike" cap="none">
                <a:solidFill>
                  <a:schemeClr val="dk2"/>
                </a:solidFill>
                <a:latin typeface="Montserrat"/>
                <a:ea typeface="Montserrat"/>
                <a:cs typeface="Montserrat"/>
                <a:sym typeface="Montserrat"/>
              </a:rPr>
              <a:t>(IGOs)</a:t>
            </a:r>
            <a:endParaRPr sz="1300" b="0" i="0" u="none" strike="noStrike" cap="none">
              <a:solidFill>
                <a:schemeClr val="dk2"/>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dk2"/>
              </a:solidFill>
              <a:latin typeface="Montserrat"/>
              <a:ea typeface="Montserrat"/>
              <a:cs typeface="Montserrat"/>
              <a:sym typeface="Montserrat"/>
            </a:endParaRPr>
          </a:p>
        </p:txBody>
      </p:sp>
      <p:sp>
        <p:nvSpPr>
          <p:cNvPr id="466" name="Google Shape;466;g37e9b895be0_0_112"/>
          <p:cNvSpPr txBox="1"/>
          <p:nvPr/>
        </p:nvSpPr>
        <p:spPr>
          <a:xfrm>
            <a:off x="7032775" y="3147725"/>
            <a:ext cx="1194000" cy="7230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419" sz="1300" b="1" i="0" u="none" strike="noStrike" cap="none">
                <a:solidFill>
                  <a:srgbClr val="05803A"/>
                </a:solidFill>
                <a:latin typeface="Montserrat"/>
                <a:ea typeface="Montserrat"/>
                <a:cs typeface="Montserrat"/>
                <a:sym typeface="Montserrat"/>
              </a:rPr>
              <a:t>Other </a:t>
            </a:r>
            <a:endParaRPr sz="1300" b="1" i="0" u="none" strike="noStrike" cap="none">
              <a:solidFill>
                <a:srgbClr val="05803A"/>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300"/>
              <a:buFont typeface="Arial"/>
              <a:buNone/>
            </a:pPr>
            <a:r>
              <a:rPr lang="es-419" sz="1300" b="1" i="0" u="none" strike="noStrike" cap="none">
                <a:solidFill>
                  <a:srgbClr val="05803A"/>
                </a:solidFill>
                <a:latin typeface="Montserrat"/>
                <a:ea typeface="Montserrat"/>
                <a:cs typeface="Montserrat"/>
                <a:sym typeface="Montserrat"/>
              </a:rPr>
              <a:t>non-OCM WGS</a:t>
            </a:r>
            <a:endParaRPr sz="1300" b="1" i="0" u="none" strike="noStrike" cap="none">
              <a:solidFill>
                <a:srgbClr val="05803A"/>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B7B7B7"/>
              </a:solidFill>
              <a:latin typeface="Montserrat"/>
              <a:ea typeface="Montserrat"/>
              <a:cs typeface="Montserrat"/>
              <a:sym typeface="Montserrat"/>
            </a:endParaRPr>
          </a:p>
        </p:txBody>
      </p:sp>
      <p:sp>
        <p:nvSpPr>
          <p:cNvPr id="467" name="Google Shape;467;g37e9b895be0_0_112"/>
          <p:cNvSpPr/>
          <p:nvPr/>
        </p:nvSpPr>
        <p:spPr>
          <a:xfrm>
            <a:off x="6329010" y="3357650"/>
            <a:ext cx="770700" cy="300000"/>
          </a:xfrm>
          <a:prstGeom prst="leftRightArrow">
            <a:avLst>
              <a:gd name="adj1" fmla="val 50000"/>
              <a:gd name="adj2" fmla="val 50000"/>
            </a:avLst>
          </a:prstGeom>
          <a:solidFill>
            <a:srgbClr val="EEEEE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0D86BF7A-9783-4051-86E0-F47CA358807A}"/>
</file>

<file path=customXml/itemProps2.xml><?xml version="1.0" encoding="utf-8"?>
<ds:datastoreItem xmlns:ds="http://schemas.openxmlformats.org/officeDocument/2006/customXml" ds:itemID="{0600098F-9553-43E2-8B2B-0A8E827C06CB}"/>
</file>

<file path=customXml/itemProps3.xml><?xml version="1.0" encoding="utf-8"?>
<ds:datastoreItem xmlns:ds="http://schemas.openxmlformats.org/officeDocument/2006/customXml" ds:itemID="{824BDE97-B760-4D3C-BEAE-183A96A7D44A}"/>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17</Notes>
  <HiddenSlides>0</HiddenSlide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Simple Light</vt:lpstr>
      <vt:lpstr>Simple Light</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OCM Work Programme  - key elements for 2025-2028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Corbin</cp:lastModifiedBy>
  <cp:revision>1</cp:revision>
  <dcterms:modified xsi:type="dcterms:W3CDTF">2025-10-15T10:21:01Z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