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7" r:id="rId5"/>
    <p:sldMasterId id="2147483709" r:id="rId6"/>
  </p:sldMasterIdLst>
  <p:notesMasterIdLst>
    <p:notesMasterId r:id="rId13"/>
  </p:notesMasterIdLst>
  <p:handoutMasterIdLst>
    <p:handoutMasterId r:id="rId14"/>
  </p:handoutMasterIdLst>
  <p:sldIdLst>
    <p:sldId id="286" r:id="rId7"/>
    <p:sldId id="279" r:id="rId8"/>
    <p:sldId id="302" r:id="rId9"/>
    <p:sldId id="260" r:id="rId10"/>
    <p:sldId id="303" r:id="rId11"/>
    <p:sldId id="28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C00"/>
    <a:srgbClr val="3A2A7D"/>
    <a:srgbClr val="00A5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8CA810-87FD-470E-BC01-F97F36B57C71}" v="280" dt="2025-10-15T11:10:17.0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verne Walker" userId="S::laverne.walker@un.org::d5031133-77de-4c48-bdfe-f61d33eb3bed" providerId="AD" clId="Web-{3F7DD7AF-6618-CCA7-F258-F5792CD15FC3}"/>
    <pc:docChg chg="modSld">
      <pc:chgData name="Laverne Walker" userId="S::laverne.walker@un.org::d5031133-77de-4c48-bdfe-f61d33eb3bed" providerId="AD" clId="Web-{3F7DD7AF-6618-CCA7-F258-F5792CD15FC3}" dt="2025-10-12T00:02:59.360" v="4" actId="1076"/>
      <pc:docMkLst>
        <pc:docMk/>
      </pc:docMkLst>
      <pc:sldChg chg="modSp">
        <pc:chgData name="Laverne Walker" userId="S::laverne.walker@un.org::d5031133-77de-4c48-bdfe-f61d33eb3bed" providerId="AD" clId="Web-{3F7DD7AF-6618-CCA7-F258-F5792CD15FC3}" dt="2025-10-12T00:02:59.360" v="4" actId="1076"/>
        <pc:sldMkLst>
          <pc:docMk/>
          <pc:sldMk cId="4169552892" sldId="260"/>
        </pc:sldMkLst>
        <pc:spChg chg="mod">
          <ac:chgData name="Laverne Walker" userId="S::laverne.walker@un.org::d5031133-77de-4c48-bdfe-f61d33eb3bed" providerId="AD" clId="Web-{3F7DD7AF-6618-CCA7-F258-F5792CD15FC3}" dt="2025-10-12T00:02:59.282" v="3" actId="1076"/>
          <ac:spMkLst>
            <pc:docMk/>
            <pc:sldMk cId="4169552892" sldId="260"/>
            <ac:spMk id="2" creationId="{43C2181D-911C-1343-7267-E35AC86CCA0E}"/>
          </ac:spMkLst>
        </pc:spChg>
        <pc:picChg chg="mod">
          <ac:chgData name="Laverne Walker" userId="S::laverne.walker@un.org::d5031133-77de-4c48-bdfe-f61d33eb3bed" providerId="AD" clId="Web-{3F7DD7AF-6618-CCA7-F258-F5792CD15FC3}" dt="2025-10-12T00:02:59.360" v="4" actId="1076"/>
          <ac:picMkLst>
            <pc:docMk/>
            <pc:sldMk cId="4169552892" sldId="260"/>
            <ac:picMk id="7" creationId="{BC63B2CB-C376-DBFD-58B6-B04ABA83EA36}"/>
          </ac:picMkLst>
        </pc:picChg>
      </pc:sldChg>
    </pc:docChg>
  </pc:docChgLst>
  <pc:docChgLst>
    <pc:chgData name="Christopher Corbin" userId="S::christopher.corbin@un.org::5d8a6f8c-4d5e-4e7a-a51a-5e6eeb53c9d9" providerId="AD" clId="Web-{33F724D0-CE55-1AF8-545D-E3CCB1F0FE17}"/>
    <pc:docChg chg="modSld">
      <pc:chgData name="Christopher Corbin" userId="S::christopher.corbin@un.org::5d8a6f8c-4d5e-4e7a-a51a-5e6eeb53c9d9" providerId="AD" clId="Web-{33F724D0-CE55-1AF8-545D-E3CCB1F0FE17}" dt="2025-10-11T22:01:56.494" v="0"/>
      <pc:docMkLst>
        <pc:docMk/>
      </pc:docMkLst>
      <pc:sldChg chg="addSp">
        <pc:chgData name="Christopher Corbin" userId="S::christopher.corbin@un.org::5d8a6f8c-4d5e-4e7a-a51a-5e6eeb53c9d9" providerId="AD" clId="Web-{33F724D0-CE55-1AF8-545D-E3CCB1F0FE17}" dt="2025-10-11T22:01:56.494" v="0"/>
        <pc:sldMkLst>
          <pc:docMk/>
          <pc:sldMk cId="2199652467" sldId="283"/>
        </pc:sldMkLst>
        <pc:spChg chg="add">
          <ac:chgData name="Christopher Corbin" userId="S::christopher.corbin@un.org::5d8a6f8c-4d5e-4e7a-a51a-5e6eeb53c9d9" providerId="AD" clId="Web-{33F724D0-CE55-1AF8-545D-E3CCB1F0FE17}" dt="2025-10-11T22:01:56.494" v="0"/>
          <ac:spMkLst>
            <pc:docMk/>
            <pc:sldMk cId="2199652467" sldId="283"/>
            <ac:spMk id="5" creationId="{C3BBA73B-B81E-F9CD-32AC-8D0B3925679E}"/>
          </ac:spMkLst>
        </pc:spChg>
      </pc:sldChg>
    </pc:docChg>
  </pc:docChgLst>
  <pc:docChgLst>
    <pc:chgData name="Susana Perera Valderrama" userId="b87acbcb-5f28-4da2-9ccb-bbdd9a1d8cc4" providerId="ADAL" clId="{DA8CA810-87FD-470E-BC01-F97F36B57C71}"/>
    <pc:docChg chg="undo redo custSel addSld delSld modSld sldOrd delSection modSection">
      <pc:chgData name="Susana Perera Valderrama" userId="b87acbcb-5f28-4da2-9ccb-bbdd9a1d8cc4" providerId="ADAL" clId="{DA8CA810-87FD-470E-BC01-F97F36B57C71}" dt="2025-10-12T11:52:33.016" v="731" actId="20578"/>
      <pc:docMkLst>
        <pc:docMk/>
      </pc:docMkLst>
      <pc:sldChg chg="add del">
        <pc:chgData name="Susana Perera Valderrama" userId="b87acbcb-5f28-4da2-9ccb-bbdd9a1d8cc4" providerId="ADAL" clId="{DA8CA810-87FD-470E-BC01-F97F36B57C71}" dt="2025-10-11T21:41:46.884" v="535" actId="47"/>
        <pc:sldMkLst>
          <pc:docMk/>
          <pc:sldMk cId="3058085568" sldId="258"/>
        </pc:sldMkLst>
      </pc:sldChg>
      <pc:sldChg chg="addSp delSp modSp mod">
        <pc:chgData name="Susana Perera Valderrama" userId="b87acbcb-5f28-4da2-9ccb-bbdd9a1d8cc4" providerId="ADAL" clId="{DA8CA810-87FD-470E-BC01-F97F36B57C71}" dt="2025-10-12T01:09:06.712" v="728" actId="478"/>
        <pc:sldMkLst>
          <pc:docMk/>
          <pc:sldMk cId="4169552892" sldId="260"/>
        </pc:sldMkLst>
        <pc:spChg chg="mod">
          <ac:chgData name="Susana Perera Valderrama" userId="b87acbcb-5f28-4da2-9ccb-bbdd9a1d8cc4" providerId="ADAL" clId="{DA8CA810-87FD-470E-BC01-F97F36B57C71}" dt="2025-10-11T21:22:46.041" v="282" actId="404"/>
          <ac:spMkLst>
            <pc:docMk/>
            <pc:sldMk cId="4169552892" sldId="260"/>
            <ac:spMk id="2" creationId="{43C2181D-911C-1343-7267-E35AC86CCA0E}"/>
          </ac:spMkLst>
        </pc:spChg>
        <pc:picChg chg="add mod">
          <ac:chgData name="Susana Perera Valderrama" userId="b87acbcb-5f28-4da2-9ccb-bbdd9a1d8cc4" providerId="ADAL" clId="{DA8CA810-87FD-470E-BC01-F97F36B57C71}" dt="2025-10-12T01:06:33.296" v="711" actId="1076"/>
          <ac:picMkLst>
            <pc:docMk/>
            <pc:sldMk cId="4169552892" sldId="260"/>
            <ac:picMk id="7" creationId="{BC63B2CB-C376-DBFD-58B6-B04ABA83EA36}"/>
          </ac:picMkLst>
        </pc:picChg>
      </pc:sldChg>
      <pc:sldChg chg="add del">
        <pc:chgData name="Susana Perera Valderrama" userId="b87acbcb-5f28-4da2-9ccb-bbdd9a1d8cc4" providerId="ADAL" clId="{DA8CA810-87FD-470E-BC01-F97F36B57C71}" dt="2025-10-11T21:41:46.884" v="535" actId="47"/>
        <pc:sldMkLst>
          <pc:docMk/>
          <pc:sldMk cId="3604630649" sldId="267"/>
        </pc:sldMkLst>
      </pc:sldChg>
      <pc:sldChg chg="add del">
        <pc:chgData name="Susana Perera Valderrama" userId="b87acbcb-5f28-4da2-9ccb-bbdd9a1d8cc4" providerId="ADAL" clId="{DA8CA810-87FD-470E-BC01-F97F36B57C71}" dt="2025-10-11T21:41:46.884" v="535" actId="47"/>
        <pc:sldMkLst>
          <pc:docMk/>
          <pc:sldMk cId="4259977132" sldId="268"/>
        </pc:sldMkLst>
      </pc:sldChg>
      <pc:sldChg chg="addSp delSp modSp add del mod setBg">
        <pc:chgData name="Susana Perera Valderrama" userId="b87acbcb-5f28-4da2-9ccb-bbdd9a1d8cc4" providerId="ADAL" clId="{DA8CA810-87FD-470E-BC01-F97F36B57C71}" dt="2025-10-11T21:41:46.884" v="535" actId="47"/>
        <pc:sldMkLst>
          <pc:docMk/>
          <pc:sldMk cId="4061232911" sldId="273"/>
        </pc:sldMkLst>
      </pc:sldChg>
      <pc:sldChg chg="add del">
        <pc:chgData name="Susana Perera Valderrama" userId="b87acbcb-5f28-4da2-9ccb-bbdd9a1d8cc4" providerId="ADAL" clId="{DA8CA810-87FD-470E-BC01-F97F36B57C71}" dt="2025-10-11T21:41:46.884" v="535" actId="47"/>
        <pc:sldMkLst>
          <pc:docMk/>
          <pc:sldMk cId="1110038736" sldId="276"/>
        </pc:sldMkLst>
      </pc:sldChg>
      <pc:sldChg chg="addSp delSp modSp add del mod ord">
        <pc:chgData name="Susana Perera Valderrama" userId="b87acbcb-5f28-4da2-9ccb-bbdd9a1d8cc4" providerId="ADAL" clId="{DA8CA810-87FD-470E-BC01-F97F36B57C71}" dt="2025-10-12T11:52:33.016" v="731" actId="20578"/>
        <pc:sldMkLst>
          <pc:docMk/>
          <pc:sldMk cId="1065280575" sldId="277"/>
        </pc:sldMkLst>
      </pc:sldChg>
      <pc:sldChg chg="modSp mod ord">
        <pc:chgData name="Susana Perera Valderrama" userId="b87acbcb-5f28-4da2-9ccb-bbdd9a1d8cc4" providerId="ADAL" clId="{DA8CA810-87FD-470E-BC01-F97F36B57C71}" dt="2025-10-11T21:02:02.672" v="203"/>
        <pc:sldMkLst>
          <pc:docMk/>
          <pc:sldMk cId="3154297005" sldId="279"/>
        </pc:sldMkLst>
        <pc:spChg chg="mod">
          <ac:chgData name="Susana Perera Valderrama" userId="b87acbcb-5f28-4da2-9ccb-bbdd9a1d8cc4" providerId="ADAL" clId="{DA8CA810-87FD-470E-BC01-F97F36B57C71}" dt="2025-10-11T21:01:27.944" v="198" actId="14100"/>
          <ac:spMkLst>
            <pc:docMk/>
            <pc:sldMk cId="3154297005" sldId="279"/>
            <ac:spMk id="2" creationId="{8048E7BA-BD5F-0FCE-3ED4-C069C769876B}"/>
          </ac:spMkLst>
        </pc:spChg>
        <pc:spChg chg="mod">
          <ac:chgData name="Susana Perera Valderrama" userId="b87acbcb-5f28-4da2-9ccb-bbdd9a1d8cc4" providerId="ADAL" clId="{DA8CA810-87FD-470E-BC01-F97F36B57C71}" dt="2025-10-11T21:01:30.531" v="200" actId="27636"/>
          <ac:spMkLst>
            <pc:docMk/>
            <pc:sldMk cId="3154297005" sldId="279"/>
            <ac:spMk id="3" creationId="{D8D5C926-FA61-1759-2487-2C8A85D5AE25}"/>
          </ac:spMkLst>
        </pc:spChg>
      </pc:sldChg>
      <pc:sldChg chg="add del">
        <pc:chgData name="Susana Perera Valderrama" userId="b87acbcb-5f28-4da2-9ccb-bbdd9a1d8cc4" providerId="ADAL" clId="{DA8CA810-87FD-470E-BC01-F97F36B57C71}" dt="2025-10-11T21:41:46.884" v="535" actId="47"/>
        <pc:sldMkLst>
          <pc:docMk/>
          <pc:sldMk cId="3987029704" sldId="280"/>
        </pc:sldMkLst>
      </pc:sldChg>
      <pc:sldChg chg="add del">
        <pc:chgData name="Susana Perera Valderrama" userId="b87acbcb-5f28-4da2-9ccb-bbdd9a1d8cc4" providerId="ADAL" clId="{DA8CA810-87FD-470E-BC01-F97F36B57C71}" dt="2025-10-11T21:41:46.884" v="535" actId="47"/>
        <pc:sldMkLst>
          <pc:docMk/>
          <pc:sldMk cId="3758728780" sldId="281"/>
        </pc:sldMkLst>
      </pc:sldChg>
      <pc:sldChg chg="add del">
        <pc:chgData name="Susana Perera Valderrama" userId="b87acbcb-5f28-4da2-9ccb-bbdd9a1d8cc4" providerId="ADAL" clId="{DA8CA810-87FD-470E-BC01-F97F36B57C71}" dt="2025-10-11T21:41:46.884" v="535" actId="47"/>
        <pc:sldMkLst>
          <pc:docMk/>
          <pc:sldMk cId="4208041134" sldId="282"/>
        </pc:sldMkLst>
      </pc:sldChg>
      <pc:sldChg chg="add del ord">
        <pc:chgData name="Susana Perera Valderrama" userId="b87acbcb-5f28-4da2-9ccb-bbdd9a1d8cc4" providerId="ADAL" clId="{DA8CA810-87FD-470E-BC01-F97F36B57C71}" dt="2025-10-11T21:41:35.676" v="534" actId="47"/>
        <pc:sldMkLst>
          <pc:docMk/>
          <pc:sldMk cId="2199652467" sldId="283"/>
        </pc:sldMkLst>
      </pc:sldChg>
      <pc:sldChg chg="del">
        <pc:chgData name="Susana Perera Valderrama" userId="b87acbcb-5f28-4da2-9ccb-bbdd9a1d8cc4" providerId="ADAL" clId="{DA8CA810-87FD-470E-BC01-F97F36B57C71}" dt="2025-10-11T20:00:25.064" v="0" actId="47"/>
        <pc:sldMkLst>
          <pc:docMk/>
          <pc:sldMk cId="1632775713" sldId="284"/>
        </pc:sldMkLst>
      </pc:sldChg>
      <pc:sldChg chg="addSp delSp modSp mod modClrScheme chgLayout">
        <pc:chgData name="Susana Perera Valderrama" userId="b87acbcb-5f28-4da2-9ccb-bbdd9a1d8cc4" providerId="ADAL" clId="{DA8CA810-87FD-470E-BC01-F97F36B57C71}" dt="2025-10-11T20:57:35.407" v="172" actId="962"/>
        <pc:sldMkLst>
          <pc:docMk/>
          <pc:sldMk cId="1900348047" sldId="285"/>
        </pc:sldMkLst>
      </pc:sldChg>
      <pc:sldChg chg="addSp modSp mod">
        <pc:chgData name="Susana Perera Valderrama" userId="b87acbcb-5f28-4da2-9ccb-bbdd9a1d8cc4" providerId="ADAL" clId="{DA8CA810-87FD-470E-BC01-F97F36B57C71}" dt="2025-10-11T23:00:13.387" v="563" actId="255"/>
        <pc:sldMkLst>
          <pc:docMk/>
          <pc:sldMk cId="3518267337" sldId="286"/>
        </pc:sldMkLst>
        <pc:spChg chg="mod">
          <ac:chgData name="Susana Perera Valderrama" userId="b87acbcb-5f28-4da2-9ccb-bbdd9a1d8cc4" providerId="ADAL" clId="{DA8CA810-87FD-470E-BC01-F97F36B57C71}" dt="2025-10-11T23:00:13.387" v="563" actId="255"/>
          <ac:spMkLst>
            <pc:docMk/>
            <pc:sldMk cId="3518267337" sldId="286"/>
            <ac:spMk id="4" creationId="{E3B1CB88-F6E5-498C-8CFE-025D5B9360DA}"/>
          </ac:spMkLst>
        </pc:spChg>
        <pc:spChg chg="mod">
          <ac:chgData name="Susana Perera Valderrama" userId="b87acbcb-5f28-4da2-9ccb-bbdd9a1d8cc4" providerId="ADAL" clId="{DA8CA810-87FD-470E-BC01-F97F36B57C71}" dt="2025-10-11T22:59:00.191" v="553" actId="403"/>
          <ac:spMkLst>
            <pc:docMk/>
            <pc:sldMk cId="3518267337" sldId="286"/>
            <ac:spMk id="5" creationId="{2C5E00C8-C0DC-41F3-B58F-8A215ADDA9F1}"/>
          </ac:spMkLst>
        </pc:spChg>
        <pc:picChg chg="add mod modCrop">
          <ac:chgData name="Susana Perera Valderrama" userId="b87acbcb-5f28-4da2-9ccb-bbdd9a1d8cc4" providerId="ADAL" clId="{DA8CA810-87FD-470E-BC01-F97F36B57C71}" dt="2025-10-11T20:04:37.213" v="40" actId="14100"/>
          <ac:picMkLst>
            <pc:docMk/>
            <pc:sldMk cId="3518267337" sldId="286"/>
            <ac:picMk id="7" creationId="{889296EC-FA3C-FAA6-0D0C-D2360E7FFAC3}"/>
          </ac:picMkLst>
        </pc:picChg>
      </pc:sldChg>
      <pc:sldChg chg="add del">
        <pc:chgData name="Susana Perera Valderrama" userId="b87acbcb-5f28-4da2-9ccb-bbdd9a1d8cc4" providerId="ADAL" clId="{DA8CA810-87FD-470E-BC01-F97F36B57C71}" dt="2025-10-11T21:41:46.884" v="535" actId="47"/>
        <pc:sldMkLst>
          <pc:docMk/>
          <pc:sldMk cId="949259407" sldId="287"/>
        </pc:sldMkLst>
      </pc:sldChg>
      <pc:sldChg chg="add del">
        <pc:chgData name="Susana Perera Valderrama" userId="b87acbcb-5f28-4da2-9ccb-bbdd9a1d8cc4" providerId="ADAL" clId="{DA8CA810-87FD-470E-BC01-F97F36B57C71}" dt="2025-10-11T21:41:46.884" v="535" actId="47"/>
        <pc:sldMkLst>
          <pc:docMk/>
          <pc:sldMk cId="1795207455" sldId="288"/>
        </pc:sldMkLst>
      </pc:sldChg>
      <pc:sldChg chg="add del">
        <pc:chgData name="Susana Perera Valderrama" userId="b87acbcb-5f28-4da2-9ccb-bbdd9a1d8cc4" providerId="ADAL" clId="{DA8CA810-87FD-470E-BC01-F97F36B57C71}" dt="2025-10-11T21:41:46.884" v="535" actId="47"/>
        <pc:sldMkLst>
          <pc:docMk/>
          <pc:sldMk cId="385885565" sldId="289"/>
        </pc:sldMkLst>
      </pc:sldChg>
      <pc:sldChg chg="add del">
        <pc:chgData name="Susana Perera Valderrama" userId="b87acbcb-5f28-4da2-9ccb-bbdd9a1d8cc4" providerId="ADAL" clId="{DA8CA810-87FD-470E-BC01-F97F36B57C71}" dt="2025-10-11T21:41:46.884" v="535" actId="47"/>
        <pc:sldMkLst>
          <pc:docMk/>
          <pc:sldMk cId="1513643981" sldId="290"/>
        </pc:sldMkLst>
      </pc:sldChg>
      <pc:sldChg chg="add del">
        <pc:chgData name="Susana Perera Valderrama" userId="b87acbcb-5f28-4da2-9ccb-bbdd9a1d8cc4" providerId="ADAL" clId="{DA8CA810-87FD-470E-BC01-F97F36B57C71}" dt="2025-10-11T21:41:46.884" v="535" actId="47"/>
        <pc:sldMkLst>
          <pc:docMk/>
          <pc:sldMk cId="3618031207" sldId="291"/>
        </pc:sldMkLst>
      </pc:sldChg>
      <pc:sldChg chg="add del">
        <pc:chgData name="Susana Perera Valderrama" userId="b87acbcb-5f28-4da2-9ccb-bbdd9a1d8cc4" providerId="ADAL" clId="{DA8CA810-87FD-470E-BC01-F97F36B57C71}" dt="2025-10-11T21:41:46.884" v="535" actId="47"/>
        <pc:sldMkLst>
          <pc:docMk/>
          <pc:sldMk cId="2365057502" sldId="292"/>
        </pc:sldMkLst>
      </pc:sldChg>
      <pc:sldChg chg="add del">
        <pc:chgData name="Susana Perera Valderrama" userId="b87acbcb-5f28-4da2-9ccb-bbdd9a1d8cc4" providerId="ADAL" clId="{DA8CA810-87FD-470E-BC01-F97F36B57C71}" dt="2025-10-11T21:41:46.884" v="535" actId="47"/>
        <pc:sldMkLst>
          <pc:docMk/>
          <pc:sldMk cId="512311678" sldId="293"/>
        </pc:sldMkLst>
      </pc:sldChg>
      <pc:sldChg chg="modSp add mod">
        <pc:chgData name="Susana Perera Valderrama" userId="b87acbcb-5f28-4da2-9ccb-bbdd9a1d8cc4" providerId="ADAL" clId="{DA8CA810-87FD-470E-BC01-F97F36B57C71}" dt="2025-10-11T21:02:41.532" v="221" actId="12"/>
        <pc:sldMkLst>
          <pc:docMk/>
          <pc:sldMk cId="136086878" sldId="294"/>
        </pc:sldMkLst>
      </pc:sldChg>
      <pc:sldChg chg="modSp add del mod">
        <pc:chgData name="Susana Perera Valderrama" userId="b87acbcb-5f28-4da2-9ccb-bbdd9a1d8cc4" providerId="ADAL" clId="{DA8CA810-87FD-470E-BC01-F97F36B57C71}" dt="2025-10-11T21:01:54.991" v="201" actId="47"/>
        <pc:sldMkLst>
          <pc:docMk/>
          <pc:sldMk cId="1128828000" sldId="294"/>
        </pc:sldMkLst>
      </pc:sldChg>
      <pc:sldChg chg="addSp delSp modSp new del mod modClrScheme chgLayout">
        <pc:chgData name="Susana Perera Valderrama" userId="b87acbcb-5f28-4da2-9ccb-bbdd9a1d8cc4" providerId="ADAL" clId="{DA8CA810-87FD-470E-BC01-F97F36B57C71}" dt="2025-10-11T20:38:28.993" v="115" actId="47"/>
        <pc:sldMkLst>
          <pc:docMk/>
          <pc:sldMk cId="3301740495" sldId="294"/>
        </pc:sldMkLst>
      </pc:sldChg>
      <pc:sldChg chg="modSp add mod">
        <pc:chgData name="Susana Perera Valderrama" userId="b87acbcb-5f28-4da2-9ccb-bbdd9a1d8cc4" providerId="ADAL" clId="{DA8CA810-87FD-470E-BC01-F97F36B57C71}" dt="2025-10-11T22:43:47.890" v="545" actId="20577"/>
        <pc:sldMkLst>
          <pc:docMk/>
          <pc:sldMk cId="1841100769" sldId="295"/>
        </pc:sldMkLst>
      </pc:sldChg>
      <pc:sldChg chg="modSp add mod">
        <pc:chgData name="Susana Perera Valderrama" userId="b87acbcb-5f28-4da2-9ccb-bbdd9a1d8cc4" providerId="ADAL" clId="{DA8CA810-87FD-470E-BC01-F97F36B57C71}" dt="2025-10-11T22:43:45.163" v="543" actId="20577"/>
        <pc:sldMkLst>
          <pc:docMk/>
          <pc:sldMk cId="4219433717" sldId="296"/>
        </pc:sldMkLst>
      </pc:sldChg>
      <pc:sldChg chg="modSp add mod">
        <pc:chgData name="Susana Perera Valderrama" userId="b87acbcb-5f28-4da2-9ccb-bbdd9a1d8cc4" providerId="ADAL" clId="{DA8CA810-87FD-470E-BC01-F97F36B57C71}" dt="2025-10-11T22:43:41.908" v="539" actId="20577"/>
        <pc:sldMkLst>
          <pc:docMk/>
          <pc:sldMk cId="770341572" sldId="297"/>
        </pc:sldMkLst>
      </pc:sldChg>
      <pc:sldChg chg="modSp add mod">
        <pc:chgData name="Susana Perera Valderrama" userId="b87acbcb-5f28-4da2-9ccb-bbdd9a1d8cc4" providerId="ADAL" clId="{DA8CA810-87FD-470E-BC01-F97F36B57C71}" dt="2025-10-11T21:38:10.170" v="475" actId="14826"/>
        <pc:sldMkLst>
          <pc:docMk/>
          <pc:sldMk cId="2937036166" sldId="298"/>
        </pc:sldMkLst>
      </pc:sldChg>
      <pc:sldChg chg="modSp add del mod">
        <pc:chgData name="Susana Perera Valderrama" userId="b87acbcb-5f28-4da2-9ccb-bbdd9a1d8cc4" providerId="ADAL" clId="{DA8CA810-87FD-470E-BC01-F97F36B57C71}" dt="2025-10-11T21:41:35.676" v="534" actId="47"/>
        <pc:sldMkLst>
          <pc:docMk/>
          <pc:sldMk cId="2271886642" sldId="299"/>
        </pc:sldMkLst>
      </pc:sldChg>
      <pc:sldChg chg="modSp add del mod">
        <pc:chgData name="Susana Perera Valderrama" userId="b87acbcb-5f28-4da2-9ccb-bbdd9a1d8cc4" providerId="ADAL" clId="{DA8CA810-87FD-470E-BC01-F97F36B57C71}" dt="2025-10-11T21:41:35.676" v="534" actId="47"/>
        <pc:sldMkLst>
          <pc:docMk/>
          <pc:sldMk cId="2328697944" sldId="300"/>
        </pc:sldMkLst>
      </pc:sldChg>
      <pc:sldChg chg="new del">
        <pc:chgData name="Susana Perera Valderrama" userId="b87acbcb-5f28-4da2-9ccb-bbdd9a1d8cc4" providerId="ADAL" clId="{DA8CA810-87FD-470E-BC01-F97F36B57C71}" dt="2025-10-12T00:05:16.191" v="709" actId="47"/>
        <pc:sldMkLst>
          <pc:docMk/>
          <pc:sldMk cId="3188334107" sldId="301"/>
        </pc:sldMkLst>
      </pc:sldChg>
      <pc:sldChg chg="addSp delSp modSp new mod">
        <pc:chgData name="Susana Perera Valderrama" userId="b87acbcb-5f28-4da2-9ccb-bbdd9a1d8cc4" providerId="ADAL" clId="{DA8CA810-87FD-470E-BC01-F97F36B57C71}" dt="2025-10-12T00:02:07.468" v="688" actId="1076"/>
        <pc:sldMkLst>
          <pc:docMk/>
          <pc:sldMk cId="3313268121" sldId="302"/>
        </pc:sldMkLst>
        <pc:spChg chg="mod">
          <ac:chgData name="Susana Perera Valderrama" userId="b87acbcb-5f28-4da2-9ccb-bbdd9a1d8cc4" providerId="ADAL" clId="{DA8CA810-87FD-470E-BC01-F97F36B57C71}" dt="2025-10-12T00:02:00.373" v="687" actId="1036"/>
          <ac:spMkLst>
            <pc:docMk/>
            <pc:sldMk cId="3313268121" sldId="302"/>
            <ac:spMk id="2" creationId="{E83CF739-FD02-86D9-B76E-5818386D14B0}"/>
          </ac:spMkLst>
        </pc:spChg>
        <pc:spChg chg="mod">
          <ac:chgData name="Susana Perera Valderrama" userId="b87acbcb-5f28-4da2-9ccb-bbdd9a1d8cc4" providerId="ADAL" clId="{DA8CA810-87FD-470E-BC01-F97F36B57C71}" dt="2025-10-12T00:02:00.373" v="687" actId="1036"/>
          <ac:spMkLst>
            <pc:docMk/>
            <pc:sldMk cId="3313268121" sldId="302"/>
            <ac:spMk id="3" creationId="{BACBC42A-4889-0A97-3738-4B73A2F878B3}"/>
          </ac:spMkLst>
        </pc:spChg>
        <pc:picChg chg="add mod">
          <ac:chgData name="Susana Perera Valderrama" userId="b87acbcb-5f28-4da2-9ccb-bbdd9a1d8cc4" providerId="ADAL" clId="{DA8CA810-87FD-470E-BC01-F97F36B57C71}" dt="2025-10-12T00:02:07.468" v="688" actId="1076"/>
          <ac:picMkLst>
            <pc:docMk/>
            <pc:sldMk cId="3313268121" sldId="302"/>
            <ac:picMk id="9" creationId="{AADAA9C3-B430-748F-1865-0DFA4F815994}"/>
          </ac:picMkLst>
        </pc:picChg>
      </pc:sldChg>
      <pc:sldChg chg="modSp add mod">
        <pc:chgData name="Susana Perera Valderrama" userId="b87acbcb-5f28-4da2-9ccb-bbdd9a1d8cc4" providerId="ADAL" clId="{DA8CA810-87FD-470E-BC01-F97F36B57C71}" dt="2025-10-12T00:03:26.986" v="708" actId="14100"/>
        <pc:sldMkLst>
          <pc:docMk/>
          <pc:sldMk cId="2222140010" sldId="303"/>
        </pc:sldMkLst>
      </pc:sldChg>
      <pc:sldMasterChg chg="addSldLayout delSldLayout">
        <pc:chgData name="Susana Perera Valderrama" userId="b87acbcb-5f28-4da2-9ccb-bbdd9a1d8cc4" providerId="ADAL" clId="{DA8CA810-87FD-470E-BC01-F97F36B57C71}" dt="2025-10-11T21:41:46.884" v="535" actId="47"/>
        <pc:sldMasterMkLst>
          <pc:docMk/>
          <pc:sldMasterMk cId="404918649" sldId="2147483672"/>
        </pc:sldMasterMkLst>
        <pc:sldLayoutChg chg="add del">
          <pc:chgData name="Susana Perera Valderrama" userId="b87acbcb-5f28-4da2-9ccb-bbdd9a1d8cc4" providerId="ADAL" clId="{DA8CA810-87FD-470E-BC01-F97F36B57C71}" dt="2025-10-11T21:41:46.884" v="535" actId="47"/>
          <pc:sldLayoutMkLst>
            <pc:docMk/>
            <pc:sldMasterMk cId="404918649" sldId="2147483672"/>
            <pc:sldLayoutMk cId="3910473124" sldId="2147483686"/>
          </pc:sldLayoutMkLst>
        </pc:sldLayoutChg>
        <pc:sldLayoutChg chg="add del">
          <pc:chgData name="Susana Perera Valderrama" userId="b87acbcb-5f28-4da2-9ccb-bbdd9a1d8cc4" providerId="ADAL" clId="{DA8CA810-87FD-470E-BC01-F97F36B57C71}" dt="2025-10-11T21:41:46.884" v="535" actId="47"/>
          <pc:sldLayoutMkLst>
            <pc:docMk/>
            <pc:sldMasterMk cId="404918649" sldId="2147483672"/>
            <pc:sldLayoutMk cId="1048730833" sldId="2147483687"/>
          </pc:sldLayoutMkLst>
        </pc:sldLayoutChg>
        <pc:sldLayoutChg chg="add del">
          <pc:chgData name="Susana Perera Valderrama" userId="b87acbcb-5f28-4da2-9ccb-bbdd9a1d8cc4" providerId="ADAL" clId="{DA8CA810-87FD-470E-BC01-F97F36B57C71}" dt="2025-10-11T21:41:46.884" v="535" actId="47"/>
          <pc:sldLayoutMkLst>
            <pc:docMk/>
            <pc:sldMasterMk cId="404918649" sldId="2147483672"/>
            <pc:sldLayoutMk cId="1521107896" sldId="2147483689"/>
          </pc:sldLayoutMkLst>
        </pc:sldLayoutChg>
        <pc:sldLayoutChg chg="add del">
          <pc:chgData name="Susana Perera Valderrama" userId="b87acbcb-5f28-4da2-9ccb-bbdd9a1d8cc4" providerId="ADAL" clId="{DA8CA810-87FD-470E-BC01-F97F36B57C71}" dt="2025-10-11T21:41:46.884" v="535" actId="47"/>
          <pc:sldLayoutMkLst>
            <pc:docMk/>
            <pc:sldMasterMk cId="404918649" sldId="2147483672"/>
            <pc:sldLayoutMk cId="3687764100" sldId="2147483690"/>
          </pc:sldLayoutMkLst>
        </pc:sldLayoutChg>
        <pc:sldLayoutChg chg="add del">
          <pc:chgData name="Susana Perera Valderrama" userId="b87acbcb-5f28-4da2-9ccb-bbdd9a1d8cc4" providerId="ADAL" clId="{DA8CA810-87FD-470E-BC01-F97F36B57C71}" dt="2025-10-11T21:41:46.884" v="535" actId="47"/>
          <pc:sldLayoutMkLst>
            <pc:docMk/>
            <pc:sldMasterMk cId="404918649" sldId="2147483672"/>
            <pc:sldLayoutMk cId="4095174979" sldId="2147483693"/>
          </pc:sldLayoutMkLst>
        </pc:sldLayoutChg>
        <pc:sldLayoutChg chg="add del">
          <pc:chgData name="Susana Perera Valderrama" userId="b87acbcb-5f28-4da2-9ccb-bbdd9a1d8cc4" providerId="ADAL" clId="{DA8CA810-87FD-470E-BC01-F97F36B57C71}" dt="2025-10-11T21:41:46.884" v="535" actId="47"/>
          <pc:sldLayoutMkLst>
            <pc:docMk/>
            <pc:sldMasterMk cId="404918649" sldId="2147483672"/>
            <pc:sldLayoutMk cId="3405686307" sldId="2147483694"/>
          </pc:sldLayoutMkLst>
        </pc:sldLayoutChg>
        <pc:sldLayoutChg chg="add del">
          <pc:chgData name="Susana Perera Valderrama" userId="b87acbcb-5f28-4da2-9ccb-bbdd9a1d8cc4" providerId="ADAL" clId="{DA8CA810-87FD-470E-BC01-F97F36B57C71}" dt="2025-10-11T21:41:46.884" v="535" actId="47"/>
          <pc:sldLayoutMkLst>
            <pc:docMk/>
            <pc:sldMasterMk cId="404918649" sldId="2147483672"/>
            <pc:sldLayoutMk cId="3446622883" sldId="2147483695"/>
          </pc:sldLayoutMkLst>
        </pc:sldLayoutChg>
        <pc:sldLayoutChg chg="add del">
          <pc:chgData name="Susana Perera Valderrama" userId="b87acbcb-5f28-4da2-9ccb-bbdd9a1d8cc4" providerId="ADAL" clId="{DA8CA810-87FD-470E-BC01-F97F36B57C71}" dt="2025-10-11T21:41:35.676" v="534" actId="47"/>
          <pc:sldLayoutMkLst>
            <pc:docMk/>
            <pc:sldMasterMk cId="404918649" sldId="2147483672"/>
            <pc:sldLayoutMk cId="405669898" sldId="2147483696"/>
          </pc:sldLayoutMkLst>
        </pc:sldLayoutChg>
      </pc:sldMasterChg>
    </pc:docChg>
  </pc:docChgLst>
  <pc:docChgLst>
    <pc:chgData name="Susana Perera Valderrama" userId="b87acbcb-5f28-4da2-9ccb-bbdd9a1d8cc4" providerId="ADAL" clId="{56FA669D-F760-4F95-9A56-22B024D8E84D}"/>
    <pc:docChg chg="undo redo custSel addSld delSld modSld">
      <pc:chgData name="Susana Perera Valderrama" userId="b87acbcb-5f28-4da2-9ccb-bbdd9a1d8cc4" providerId="ADAL" clId="{56FA669D-F760-4F95-9A56-22B024D8E84D}" dt="2025-10-15T11:10:17.039" v="204" actId="20577"/>
      <pc:docMkLst>
        <pc:docMk/>
      </pc:docMkLst>
      <pc:sldChg chg="del">
        <pc:chgData name="Susana Perera Valderrama" userId="b87acbcb-5f28-4da2-9ccb-bbdd9a1d8cc4" providerId="ADAL" clId="{56FA669D-F760-4F95-9A56-22B024D8E84D}" dt="2025-10-15T02:09:19.636" v="64" actId="47"/>
        <pc:sldMkLst>
          <pc:docMk/>
          <pc:sldMk cId="1065280575" sldId="277"/>
        </pc:sldMkLst>
      </pc:sldChg>
      <pc:sldChg chg="modSp mod">
        <pc:chgData name="Susana Perera Valderrama" userId="b87acbcb-5f28-4da2-9ccb-bbdd9a1d8cc4" providerId="ADAL" clId="{56FA669D-F760-4F95-9A56-22B024D8E84D}" dt="2025-10-15T11:10:17.039" v="204" actId="20577"/>
        <pc:sldMkLst>
          <pc:docMk/>
          <pc:sldMk cId="3154297005" sldId="279"/>
        </pc:sldMkLst>
        <pc:spChg chg="mod">
          <ac:chgData name="Susana Perera Valderrama" userId="b87acbcb-5f28-4da2-9ccb-bbdd9a1d8cc4" providerId="ADAL" clId="{56FA669D-F760-4F95-9A56-22B024D8E84D}" dt="2025-10-15T02:06:44.909" v="12" actId="20577"/>
          <ac:spMkLst>
            <pc:docMk/>
            <pc:sldMk cId="3154297005" sldId="279"/>
            <ac:spMk id="2" creationId="{8048E7BA-BD5F-0FCE-3ED4-C069C769876B}"/>
          </ac:spMkLst>
        </pc:spChg>
        <pc:spChg chg="mod">
          <ac:chgData name="Susana Perera Valderrama" userId="b87acbcb-5f28-4da2-9ccb-bbdd9a1d8cc4" providerId="ADAL" clId="{56FA669D-F760-4F95-9A56-22B024D8E84D}" dt="2025-10-15T11:10:17.039" v="204" actId="20577"/>
          <ac:spMkLst>
            <pc:docMk/>
            <pc:sldMk cId="3154297005" sldId="279"/>
            <ac:spMk id="3" creationId="{D8D5C926-FA61-1759-2487-2C8A85D5AE25}"/>
          </ac:spMkLst>
        </pc:spChg>
      </pc:sldChg>
      <pc:sldChg chg="del">
        <pc:chgData name="Susana Perera Valderrama" userId="b87acbcb-5f28-4da2-9ccb-bbdd9a1d8cc4" providerId="ADAL" clId="{56FA669D-F760-4F95-9A56-22B024D8E84D}" dt="2025-10-15T02:06:15.912" v="0" actId="47"/>
        <pc:sldMkLst>
          <pc:docMk/>
          <pc:sldMk cId="1900348047" sldId="285"/>
        </pc:sldMkLst>
      </pc:sldChg>
      <pc:sldChg chg="del">
        <pc:chgData name="Susana Perera Valderrama" userId="b87acbcb-5f28-4da2-9ccb-bbdd9a1d8cc4" providerId="ADAL" clId="{56FA669D-F760-4F95-9A56-22B024D8E84D}" dt="2025-10-15T02:08:12.376" v="46" actId="47"/>
        <pc:sldMkLst>
          <pc:docMk/>
          <pc:sldMk cId="136086878" sldId="294"/>
        </pc:sldMkLst>
      </pc:sldChg>
      <pc:sldChg chg="del">
        <pc:chgData name="Susana Perera Valderrama" userId="b87acbcb-5f28-4da2-9ccb-bbdd9a1d8cc4" providerId="ADAL" clId="{56FA669D-F760-4F95-9A56-22B024D8E84D}" dt="2025-10-15T02:08:21.169" v="57" actId="47"/>
        <pc:sldMkLst>
          <pc:docMk/>
          <pc:sldMk cId="1841100769" sldId="295"/>
        </pc:sldMkLst>
      </pc:sldChg>
      <pc:sldChg chg="del">
        <pc:chgData name="Susana Perera Valderrama" userId="b87acbcb-5f28-4da2-9ccb-bbdd9a1d8cc4" providerId="ADAL" clId="{56FA669D-F760-4F95-9A56-22B024D8E84D}" dt="2025-10-15T02:08:33.120" v="60" actId="47"/>
        <pc:sldMkLst>
          <pc:docMk/>
          <pc:sldMk cId="4219433717" sldId="296"/>
        </pc:sldMkLst>
      </pc:sldChg>
      <pc:sldChg chg="del">
        <pc:chgData name="Susana Perera Valderrama" userId="b87acbcb-5f28-4da2-9ccb-bbdd9a1d8cc4" providerId="ADAL" clId="{56FA669D-F760-4F95-9A56-22B024D8E84D}" dt="2025-10-15T02:08:52.113" v="63" actId="47"/>
        <pc:sldMkLst>
          <pc:docMk/>
          <pc:sldMk cId="770341572" sldId="297"/>
        </pc:sldMkLst>
      </pc:sldChg>
      <pc:sldChg chg="add del">
        <pc:chgData name="Susana Perera Valderrama" userId="b87acbcb-5f28-4da2-9ccb-bbdd9a1d8cc4" providerId="ADAL" clId="{56FA669D-F760-4F95-9A56-22B024D8E84D}" dt="2025-10-15T02:11:28.540" v="69" actId="47"/>
        <pc:sldMkLst>
          <pc:docMk/>
          <pc:sldMk cId="2937036166" sldId="298"/>
        </pc:sldMkLst>
      </pc:sldChg>
      <pc:sldChg chg="add del">
        <pc:chgData name="Susana Perera Valderrama" userId="b87acbcb-5f28-4da2-9ccb-bbdd9a1d8cc4" providerId="ADAL" clId="{56FA669D-F760-4F95-9A56-22B024D8E84D}" dt="2025-10-15T02:11:29.237" v="70" actId="47"/>
        <pc:sldMkLst>
          <pc:docMk/>
          <pc:sldMk cId="2271886642" sldId="299"/>
        </pc:sldMkLst>
      </pc:sldChg>
      <pc:sldChg chg="modSp mod">
        <pc:chgData name="Susana Perera Valderrama" userId="b87acbcb-5f28-4da2-9ccb-bbdd9a1d8cc4" providerId="ADAL" clId="{56FA669D-F760-4F95-9A56-22B024D8E84D}" dt="2025-10-15T02:18:18.367" v="119" actId="20577"/>
        <pc:sldMkLst>
          <pc:docMk/>
          <pc:sldMk cId="3313268121" sldId="302"/>
        </pc:sldMkLst>
        <pc:spChg chg="mod">
          <ac:chgData name="Susana Perera Valderrama" userId="b87acbcb-5f28-4da2-9ccb-bbdd9a1d8cc4" providerId="ADAL" clId="{56FA669D-F760-4F95-9A56-22B024D8E84D}" dt="2025-10-15T02:18:18.367" v="119" actId="20577"/>
          <ac:spMkLst>
            <pc:docMk/>
            <pc:sldMk cId="3313268121" sldId="302"/>
            <ac:spMk id="3" creationId="{BACBC42A-4889-0A97-3738-4B73A2F878B3}"/>
          </ac:spMkLst>
        </pc:spChg>
      </pc:sldChg>
      <pc:sldChg chg="addSp delSp modSp mod">
        <pc:chgData name="Susana Perera Valderrama" userId="b87acbcb-5f28-4da2-9ccb-bbdd9a1d8cc4" providerId="ADAL" clId="{56FA669D-F760-4F95-9A56-22B024D8E84D}" dt="2025-10-15T11:06:14.357" v="132" actId="403"/>
        <pc:sldMkLst>
          <pc:docMk/>
          <pc:sldMk cId="2222140010" sldId="303"/>
        </pc:sldMkLst>
        <pc:spChg chg="mod">
          <ac:chgData name="Susana Perera Valderrama" userId="b87acbcb-5f28-4da2-9ccb-bbdd9a1d8cc4" providerId="ADAL" clId="{56FA669D-F760-4F95-9A56-22B024D8E84D}" dt="2025-10-15T11:06:14.357" v="132" actId="403"/>
          <ac:spMkLst>
            <pc:docMk/>
            <pc:sldMk cId="2222140010" sldId="303"/>
            <ac:spMk id="2" creationId="{31030BB3-2540-6AAF-32CC-23775024F77E}"/>
          </ac:spMkLst>
        </pc:spChg>
        <pc:spChg chg="add del mod">
          <ac:chgData name="Susana Perera Valderrama" userId="b87acbcb-5f28-4da2-9ccb-bbdd9a1d8cc4" providerId="ADAL" clId="{56FA669D-F760-4F95-9A56-22B024D8E84D}" dt="2025-10-15T11:05:54.758" v="123" actId="1076"/>
          <ac:spMkLst>
            <pc:docMk/>
            <pc:sldMk cId="2222140010" sldId="303"/>
            <ac:spMk id="3" creationId="{14D02C5E-5E15-3E4B-23C9-FC1E278AA359}"/>
          </ac:spMkLst>
        </pc:spChg>
        <pc:spChg chg="add del mod">
          <ac:chgData name="Susana Perera Valderrama" userId="b87acbcb-5f28-4da2-9ccb-bbdd9a1d8cc4" providerId="ADAL" clId="{56FA669D-F760-4F95-9A56-22B024D8E84D}" dt="2025-10-15T02:15:49.287" v="73" actId="21"/>
          <ac:spMkLst>
            <pc:docMk/>
            <pc:sldMk cId="2222140010" sldId="303"/>
            <ac:spMk id="7" creationId="{30EC8AF2-A3E3-BF11-4A31-5964923FA7E5}"/>
          </ac:spMkLst>
        </pc:spChg>
        <pc:spChg chg="add mod">
          <ac:chgData name="Susana Perera Valderrama" userId="b87acbcb-5f28-4da2-9ccb-bbdd9a1d8cc4" providerId="ADAL" clId="{56FA669D-F760-4F95-9A56-22B024D8E84D}" dt="2025-10-15T02:15:56.094" v="76"/>
          <ac:spMkLst>
            <pc:docMk/>
            <pc:sldMk cId="2222140010" sldId="303"/>
            <ac:spMk id="8" creationId="{14D02C5E-5E15-3E4B-23C9-FC1E278AA359}"/>
          </ac:spMkLst>
        </pc:spChg>
        <pc:picChg chg="mod">
          <ac:chgData name="Susana Perera Valderrama" userId="b87acbcb-5f28-4da2-9ccb-bbdd9a1d8cc4" providerId="ADAL" clId="{56FA669D-F760-4F95-9A56-22B024D8E84D}" dt="2025-10-15T02:17:10.188" v="98" actId="14100"/>
          <ac:picMkLst>
            <pc:docMk/>
            <pc:sldMk cId="2222140010" sldId="303"/>
            <ac:picMk id="9" creationId="{470C0ECF-C509-FE03-9DA7-79FCFBA41EDB}"/>
          </ac:picMkLst>
        </pc:picChg>
      </pc:sldChg>
      <pc:sldMasterChg chg="addSldLayout delSldLayout">
        <pc:chgData name="Susana Perera Valderrama" userId="b87acbcb-5f28-4da2-9ccb-bbdd9a1d8cc4" providerId="ADAL" clId="{56FA669D-F760-4F95-9A56-22B024D8E84D}" dt="2025-10-15T02:11:28.540" v="69" actId="47"/>
        <pc:sldMasterMkLst>
          <pc:docMk/>
          <pc:sldMasterMk cId="404918649" sldId="2147483672"/>
        </pc:sldMasterMkLst>
        <pc:sldLayoutChg chg="del">
          <pc:chgData name="Susana Perera Valderrama" userId="b87acbcb-5f28-4da2-9ccb-bbdd9a1d8cc4" providerId="ADAL" clId="{56FA669D-F760-4F95-9A56-22B024D8E84D}" dt="2025-10-15T02:06:15.912" v="0" actId="47"/>
          <pc:sldLayoutMkLst>
            <pc:docMk/>
            <pc:sldMasterMk cId="404918649" sldId="2147483672"/>
            <pc:sldLayoutMk cId="154337334" sldId="2147483691"/>
          </pc:sldLayoutMkLst>
        </pc:sldLayoutChg>
        <pc:sldLayoutChg chg="add del">
          <pc:chgData name="Susana Perera Valderrama" userId="b87acbcb-5f28-4da2-9ccb-bbdd9a1d8cc4" providerId="ADAL" clId="{56FA669D-F760-4F95-9A56-22B024D8E84D}" dt="2025-10-15T02:11:28.540" v="69" actId="47"/>
          <pc:sldLayoutMkLst>
            <pc:docMk/>
            <pc:sldMasterMk cId="404918649" sldId="2147483672"/>
            <pc:sldLayoutMk cId="2306391624" sldId="2147483692"/>
          </pc:sldLayoutMkLst>
        </pc:sldLayoutChg>
      </pc:sldMasterChg>
    </pc:docChg>
  </pc:docChgLst>
  <pc:docChgLst>
    <pc:chgData name="Christopher Corbin" userId="5d8a6f8c-4d5e-4e7a-a51a-5e6eeb53c9d9" providerId="ADAL" clId="{2AFA13BB-1E9D-3FA2-9821-C7ED0F642395}"/>
    <pc:docChg chg="undo custSel delSld modSld">
      <pc:chgData name="Christopher Corbin" userId="5d8a6f8c-4d5e-4e7a-a51a-5e6eeb53c9d9" providerId="ADAL" clId="{2AFA13BB-1E9D-3FA2-9821-C7ED0F642395}" dt="2025-10-15T10:58:35.222" v="396" actId="20577"/>
      <pc:docMkLst>
        <pc:docMk/>
      </pc:docMkLst>
      <pc:sldChg chg="modSp">
        <pc:chgData name="Christopher Corbin" userId="5d8a6f8c-4d5e-4e7a-a51a-5e6eeb53c9d9" providerId="ADAL" clId="{2AFA13BB-1E9D-3FA2-9821-C7ED0F642395}" dt="2025-10-15T08:47:24.320" v="303" actId="2"/>
        <pc:sldMkLst>
          <pc:docMk/>
          <pc:sldMk cId="4169552892" sldId="260"/>
        </pc:sldMkLst>
        <pc:spChg chg="mod">
          <ac:chgData name="Christopher Corbin" userId="5d8a6f8c-4d5e-4e7a-a51a-5e6eeb53c9d9" providerId="ADAL" clId="{2AFA13BB-1E9D-3FA2-9821-C7ED0F642395}" dt="2025-10-15T08:47:24.320" v="303" actId="2"/>
          <ac:spMkLst>
            <pc:docMk/>
            <pc:sldMk cId="4169552892" sldId="260"/>
            <ac:spMk id="2" creationId="{43C2181D-911C-1343-7267-E35AC86CCA0E}"/>
          </ac:spMkLst>
        </pc:spChg>
      </pc:sldChg>
      <pc:sldChg chg="modSp">
        <pc:chgData name="Christopher Corbin" userId="5d8a6f8c-4d5e-4e7a-a51a-5e6eeb53c9d9" providerId="ADAL" clId="{2AFA13BB-1E9D-3FA2-9821-C7ED0F642395}" dt="2025-10-15T08:51:49.160" v="346" actId="255"/>
        <pc:sldMkLst>
          <pc:docMk/>
          <pc:sldMk cId="3154297005" sldId="279"/>
        </pc:sldMkLst>
        <pc:spChg chg="mod">
          <ac:chgData name="Christopher Corbin" userId="5d8a6f8c-4d5e-4e7a-a51a-5e6eeb53c9d9" providerId="ADAL" clId="{2AFA13BB-1E9D-3FA2-9821-C7ED0F642395}" dt="2025-10-15T08:51:49.160" v="346" actId="255"/>
          <ac:spMkLst>
            <pc:docMk/>
            <pc:sldMk cId="3154297005" sldId="279"/>
            <ac:spMk id="3" creationId="{D8D5C926-FA61-1759-2487-2C8A85D5AE25}"/>
          </ac:spMkLst>
        </pc:spChg>
      </pc:sldChg>
      <pc:sldChg chg="modSp">
        <pc:chgData name="Christopher Corbin" userId="5d8a6f8c-4d5e-4e7a-a51a-5e6eeb53c9d9" providerId="ADAL" clId="{2AFA13BB-1E9D-3FA2-9821-C7ED0F642395}" dt="2025-10-15T08:47:24.260" v="300" actId="2"/>
        <pc:sldMkLst>
          <pc:docMk/>
          <pc:sldMk cId="3518267337" sldId="286"/>
        </pc:sldMkLst>
        <pc:spChg chg="mod">
          <ac:chgData name="Christopher Corbin" userId="5d8a6f8c-4d5e-4e7a-a51a-5e6eeb53c9d9" providerId="ADAL" clId="{2AFA13BB-1E9D-3FA2-9821-C7ED0F642395}" dt="2025-10-15T08:47:24.260" v="300" actId="2"/>
          <ac:spMkLst>
            <pc:docMk/>
            <pc:sldMk cId="3518267337" sldId="286"/>
            <ac:spMk id="4" creationId="{E3B1CB88-F6E5-498C-8CFE-025D5B9360DA}"/>
          </ac:spMkLst>
        </pc:spChg>
      </pc:sldChg>
      <pc:sldChg chg="del mod modShow">
        <pc:chgData name="Christopher Corbin" userId="5d8a6f8c-4d5e-4e7a-a51a-5e6eeb53c9d9" providerId="ADAL" clId="{2AFA13BB-1E9D-3FA2-9821-C7ED0F642395}" dt="2025-10-15T08:52:44.382" v="347" actId="2696"/>
        <pc:sldMkLst>
          <pc:docMk/>
          <pc:sldMk cId="2328697944" sldId="300"/>
        </pc:sldMkLst>
      </pc:sldChg>
      <pc:sldChg chg="modSp">
        <pc:chgData name="Christopher Corbin" userId="5d8a6f8c-4d5e-4e7a-a51a-5e6eeb53c9d9" providerId="ADAL" clId="{2AFA13BB-1E9D-3FA2-9821-C7ED0F642395}" dt="2025-10-15T08:50:58.209" v="343" actId="20577"/>
        <pc:sldMkLst>
          <pc:docMk/>
          <pc:sldMk cId="3313268121" sldId="302"/>
        </pc:sldMkLst>
        <pc:spChg chg="mod">
          <ac:chgData name="Christopher Corbin" userId="5d8a6f8c-4d5e-4e7a-a51a-5e6eeb53c9d9" providerId="ADAL" clId="{2AFA13BB-1E9D-3FA2-9821-C7ED0F642395}" dt="2025-10-15T08:50:58.209" v="343" actId="20577"/>
          <ac:spMkLst>
            <pc:docMk/>
            <pc:sldMk cId="3313268121" sldId="302"/>
            <ac:spMk id="3" creationId="{BACBC42A-4889-0A97-3738-4B73A2F878B3}"/>
          </ac:spMkLst>
        </pc:spChg>
        <pc:picChg chg="mod">
          <ac:chgData name="Christopher Corbin" userId="5d8a6f8c-4d5e-4e7a-a51a-5e6eeb53c9d9" providerId="ADAL" clId="{2AFA13BB-1E9D-3FA2-9821-C7ED0F642395}" dt="2025-10-15T08:50:09.671" v="334" actId="1076"/>
          <ac:picMkLst>
            <pc:docMk/>
            <pc:sldMk cId="3313268121" sldId="302"/>
            <ac:picMk id="9" creationId="{AADAA9C3-B430-748F-1865-0DFA4F815994}"/>
          </ac:picMkLst>
        </pc:picChg>
      </pc:sldChg>
      <pc:sldChg chg="modSp">
        <pc:chgData name="Christopher Corbin" userId="5d8a6f8c-4d5e-4e7a-a51a-5e6eeb53c9d9" providerId="ADAL" clId="{2AFA13BB-1E9D-3FA2-9821-C7ED0F642395}" dt="2025-10-15T10:58:35.222" v="396" actId="20577"/>
        <pc:sldMkLst>
          <pc:docMk/>
          <pc:sldMk cId="2222140010" sldId="303"/>
        </pc:sldMkLst>
        <pc:spChg chg="mod">
          <ac:chgData name="Christopher Corbin" userId="5d8a6f8c-4d5e-4e7a-a51a-5e6eeb53c9d9" providerId="ADAL" clId="{2AFA13BB-1E9D-3FA2-9821-C7ED0F642395}" dt="2025-10-15T08:48:23.306" v="319" actId="1076"/>
          <ac:spMkLst>
            <pc:docMk/>
            <pc:sldMk cId="2222140010" sldId="303"/>
            <ac:spMk id="2" creationId="{31030BB3-2540-6AAF-32CC-23775024F77E}"/>
          </ac:spMkLst>
        </pc:spChg>
        <pc:spChg chg="mod">
          <ac:chgData name="Christopher Corbin" userId="5d8a6f8c-4d5e-4e7a-a51a-5e6eeb53c9d9" providerId="ADAL" clId="{2AFA13BB-1E9D-3FA2-9821-C7ED0F642395}" dt="2025-10-15T10:58:35.222" v="396" actId="20577"/>
          <ac:spMkLst>
            <pc:docMk/>
            <pc:sldMk cId="2222140010" sldId="303"/>
            <ac:spMk id="3" creationId="{14D02C5E-5E15-3E4B-23C9-FC1E278AA359}"/>
          </ac:spMkLst>
        </pc:spChg>
        <pc:picChg chg="mod">
          <ac:chgData name="Christopher Corbin" userId="5d8a6f8c-4d5e-4e7a-a51a-5e6eeb53c9d9" providerId="ADAL" clId="{2AFA13BB-1E9D-3FA2-9821-C7ED0F642395}" dt="2025-10-15T08:48:59.830" v="323" actId="14100"/>
          <ac:picMkLst>
            <pc:docMk/>
            <pc:sldMk cId="2222140010" sldId="303"/>
            <ac:picMk id="9" creationId="{470C0ECF-C509-FE03-9DA7-79FCFBA41ED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B9DE37-2591-3FBC-4415-0798EA9C95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719BB2-4044-DB46-8152-A53D1D6D25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5E036-44DE-4DB6-B39A-7EF029F6B033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484F4A-57D8-189B-8B9B-F927B93641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8B0EFF-2C0C-B88B-55E6-897E08026D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9B27-5061-43AE-B89C-0F9BAB5CF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46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93C6C-DAFB-47FB-93A8-51530B0A0ED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5A62F-2362-4553-A8D3-DDC42D2E5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11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5A62F-2362-4553-A8D3-DDC42D2E5E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17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5A62F-2362-4553-A8D3-DDC42D2E5E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40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5A62F-2362-4553-A8D3-DDC42D2E5E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32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 18 Gen 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29E53C-90ED-4E5D-B8F7-58D4A2B590C1}"/>
              </a:ext>
            </a:extLst>
          </p:cNvPr>
          <p:cNvSpPr/>
          <p:nvPr userDrawn="1"/>
        </p:nvSpPr>
        <p:spPr>
          <a:xfrm>
            <a:off x="1718706" y="1888236"/>
            <a:ext cx="8385048" cy="3081528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392664-19E6-4DD4-B02C-9FE9AD21C8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04" y="239397"/>
            <a:ext cx="3227064" cy="5760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AEE612-0AB8-42DD-AAAA-E65B40FEA4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06" y="-18270"/>
            <a:ext cx="1321748" cy="12472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5E0BB5-09C4-4218-8875-C58DD2F017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61" y="-315346"/>
            <a:ext cx="2044091" cy="2044091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76D6E12-5FEC-4A82-BAC3-F4EF730A0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00A5EC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October 13-16, 2025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900ABCA-37EC-4F4B-81B6-33B637CCD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3950" y="6370417"/>
            <a:ext cx="4501300" cy="416082"/>
          </a:xfrm>
          <a:solidFill>
            <a:srgbClr val="00A5EC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18th Conference of Parties to the Convention for the Protection and Development of the Marine Environment in the Wider Caribbean Region</a:t>
            </a:r>
          </a:p>
          <a:p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9BF07F7-BDFE-4730-91DB-4DC94749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59F09A9-C376-4A15-BB42-0B0CA4A1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690" y="2023564"/>
            <a:ext cx="8044873" cy="1450069"/>
          </a:xfrm>
        </p:spPr>
        <p:txBody>
          <a:bodyPr>
            <a:noAutofit/>
          </a:bodyPr>
          <a:lstStyle>
            <a:lvl1pPr algn="ctr">
              <a:defRPr sz="660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0752" y="3803269"/>
            <a:ext cx="5993892" cy="1166495"/>
          </a:xfrm>
          <a:gradFill>
            <a:gsLst>
              <a:gs pos="89834">
                <a:schemeClr val="bg1"/>
              </a:gs>
              <a:gs pos="0">
                <a:srgbClr val="00A5EC"/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5DD2A3-B078-46A7-ABE5-2A3C0CED62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8" y="179853"/>
            <a:ext cx="2027842" cy="88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75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gradFill flip="none" rotWithShape="1">
          <a:gsLst>
            <a:gs pos="89834">
              <a:schemeClr val="bg1"/>
            </a:gs>
            <a:gs pos="0">
              <a:srgbClr val="00A5EC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A4624D-6583-4B3F-9ABC-3F43DF7CC8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852" y="6225858"/>
            <a:ext cx="2690813" cy="480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6FD0D2-ED76-46C9-9ABA-91C358BEFD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B21BE8-9020-4EB3-BF03-14D94E461D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0D5AE5-22F1-4568-8C0C-513C4903E0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54" y="6108916"/>
            <a:ext cx="1654723" cy="72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12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gradFill>
            <a:gsLst>
              <a:gs pos="89834">
                <a:schemeClr val="bg1"/>
              </a:gs>
              <a:gs pos="0">
                <a:srgbClr val="00A5EC"/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23C8D7-82BC-47C4-88AC-C52B2841DE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292" y="6216193"/>
            <a:ext cx="2690813" cy="480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CEEFB5-416C-40F2-AEFB-1BF8E524B5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2374E3-6F20-41E4-AAB6-932964146D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6AE4C0-1FA9-4060-8273-8D7356E29F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44" y="6026989"/>
            <a:ext cx="1684743" cy="73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98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 18 Agenda">
    <p:bg>
      <p:bgPr>
        <a:gradFill flip="none" rotWithShape="1">
          <a:gsLst>
            <a:gs pos="89834">
              <a:schemeClr val="bg1"/>
            </a:gs>
            <a:gs pos="0">
              <a:srgbClr val="00A5EC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603F58-3A9F-AB36-2AA1-3F51ECFFF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96112"/>
            <a:ext cx="9770165" cy="5029200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848" y="914400"/>
            <a:ext cx="3916018" cy="4992624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5865" y="914400"/>
            <a:ext cx="4784298" cy="4992624"/>
          </a:xfrm>
        </p:spPr>
        <p:txBody>
          <a:bodyPr anchor="ctr"/>
          <a:lstStyle>
            <a:lvl1pPr>
              <a:defRPr/>
            </a:lvl1pPr>
            <a:lvl2pPr marL="514350" indent="-285750">
              <a:buFont typeface="Arial" panose="020B0604020202020204" pitchFamily="34" charset="0"/>
              <a:buChar char="•"/>
              <a:defRPr/>
            </a:lvl2pPr>
            <a:lvl3pPr marL="822960">
              <a:defRPr/>
            </a:lvl3pPr>
            <a:lvl4pPr marL="1097280" indent="-285750">
              <a:buFont typeface="Arial" panose="020B0604020202020204" pitchFamily="34" charset="0"/>
              <a:buChar char="•"/>
              <a:defRPr/>
            </a:lvl4pPr>
            <a:lvl5pPr marL="1371600">
              <a:defRPr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524BA3-05A5-6B79-0847-47B9200CA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4A96F87-C96C-5C77-5F19-7E7718B182C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A72435CD-AEF9-2E9D-2CB8-C32EF59C925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EE245742-CACD-E9FD-847C-368F946EFB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32BB9EC6-01D5-DED4-4BCB-E6E51D3B98B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DE36C030-58F1-1888-1D47-945FCC9584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466FDC08-12F1-2CB3-55E5-4223F1217DD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5E48192E-A210-10FC-64F0-87C12AD695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A4D29756-7DDD-363E-DDBA-29F32449370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977AA206-7B0D-630E-2C5B-9550571F990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578E452-C96A-4AD6-03EF-7436CFB85B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C438EC8D-F884-2CCB-C0B8-F1DFF293343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BA1C17DB-42EF-C725-6164-123558E5FD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06750BBF-690D-5F90-5163-18063ADC255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89906FC3-98D6-7517-878A-5C26150B3F6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75F49575-E7DD-AE0C-5DF7-E0C7318676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709045A5-2F7F-92CC-97B8-410B6D7E4D6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703C71CC-B46F-7BBE-90EA-2001D8AD547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4C944EE-3B01-2182-831C-BAFA820EA3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727646B3-834E-594A-5B4B-B217CB5CC95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4098E858-E702-BCEE-34E1-4FB7FCC0384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1D73C9C0-AEBB-4212-2317-04A443DE6CC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7A9ADFE8-600D-EC70-1526-70D43721D47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47093F4D-746D-B229-71F1-BBBD2A412DE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E79385DE-E8DC-D3BD-8F48-2B0EC4A7A4F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ADB21756-515B-FDA0-F289-99C5BA0AC20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3CA68471-EC31-03E2-FABA-89DF61C9542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4C6DCACC-784C-B8E8-8898-8A3054F7BB1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5142D3E8-23FC-2DE1-4133-445F85F8586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34331B7-F09D-F2F0-D7E6-0EB8C688F7F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305070D6-F045-EA4D-B977-990FA5AD80A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9A4AB825-6845-E0D4-F157-1B948E19375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1DC24A75-0693-795A-17CD-2BC189B01B0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7623FAB8-FD45-2810-775A-D5F12B0C597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AFB53E66-FB09-7C3D-5E42-BA4B99CBF4D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C0748BCE-826C-3D38-4EA4-53C9E7ECCA7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3088280-5A11-FEE1-C425-5F9B9138566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7C801BDC-004A-68E7-856A-D681506B773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0BDA8CC8-E51E-5BF7-CBC2-B60291A802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3B0B61F7-5A35-A15E-6E4B-6D6A298FFA5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81D6A465-F994-20E5-49E8-175597AD68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D75A0419-EF75-A155-9681-652E6B346EA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45DD044E-FBD8-59A7-C0A4-1B4C0C42510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ED7D8618-6C65-EAFD-D6C9-9BDCFD912A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80EC0767-4417-DE89-BD3D-00D457589FC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9ECD19A6-4F3F-15B6-5735-411CA65BA3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812AA157-A92D-EA70-8BFE-88D61D0C1E1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6B31E4CC-E710-8892-2E71-34DC876F651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85E5200A-6950-CF88-4242-8FD3D625DEA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CA54D161-9EF8-78DF-1B0A-4766817848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C64272B3-20CB-3F91-8A8F-595CFB252B0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4E27BC89-3702-B5D8-FF7A-2A9DC0C0EC1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83653270-5B66-5986-EFCD-119B007A9B5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F3BF5718-BDC9-840C-4E9A-1D89A5934AD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C228B2C6-09B9-0197-99EA-39EC047DF7B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57C6648C-C0B4-BD17-D230-91DE452DAB1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9AC9B6FA-998F-B567-2F39-781F57ACA70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2B138FE-612F-3B50-AB2F-C13E6E2A875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B670C7A3-7172-4209-972C-0667DAB133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5" y="6230582"/>
            <a:ext cx="2690813" cy="48034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398F5D-EB6C-434C-9A3A-74B3B01597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C8F7FCB-6382-4BEB-9798-C7AB483590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084A30A-B976-46BE-B4E2-17E2FE798DF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20251"/>
            <a:ext cx="1823135" cy="79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89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848" y="453497"/>
            <a:ext cx="7323472" cy="1447380"/>
          </a:xfrm>
          <a:gradFill>
            <a:gsLst>
              <a:gs pos="89834">
                <a:schemeClr val="bg1"/>
              </a:gs>
              <a:gs pos="0">
                <a:srgbClr val="00A5EC"/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9847" y="1970360"/>
            <a:ext cx="7323473" cy="3936663"/>
          </a:xfrm>
        </p:spPr>
        <p:txBody>
          <a:bodyPr anchor="t"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sz="1800"/>
            </a:lvl1pPr>
            <a:lvl2pPr marL="514350" indent="-285750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/>
            </a:lvl2pPr>
            <a:lvl3pPr marL="822960" indent="-285750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3pPr>
            <a:lvl4pPr marL="1097280" indent="-171450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/>
            </a:lvl4pPr>
            <a:lvl5pPr marL="1371600" indent="-171450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5E76BAB-D3E2-7A86-4382-6897A8FDD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754871" y="2093199"/>
            <a:ext cx="4157472" cy="416082"/>
          </a:xfrm>
        </p:spPr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5C76E7-AB26-88E2-D65E-2E3C77D66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7F12763-35ED-ABA1-B1B9-ECA0300EC7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28C6819-E6F6-EC0A-3915-2210ED5FD5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D35D55BE-4E02-8709-08CD-DCDF028896A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B00E110-F53B-CB17-400D-884883FAD25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AFD5A261-446E-BFC4-FC12-80FDF4169D7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B6FED30E-9001-44A0-E5C7-E032D0F3DC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26FDAFD-9C45-1171-4C16-15BF244630E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FE69A4E5-9E23-CC9D-7DFE-C1AF1DE799E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43086FAB-AC19-CDF5-6420-B753EA91CC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1CE06729-10BE-4FF7-7378-D0839A5B290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C0E85AE-019E-239F-3641-132EE086976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27436FA2-8F0F-0124-E6EA-C19287C4FC0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257506A8-2AF8-FD30-07C5-A8B673B4FB3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C15BD99-2D70-3136-347B-31CD7D03DC8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B67F2992-4C5D-965F-7EA2-7A62C5AB60E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68E6C9D5-7A68-0715-7E5B-B00F232220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A5762283-7319-03B2-6625-12FB72339F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71B8ED3D-B51C-BE7D-804A-BEA721B80F3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900799BD-6359-DC82-2EE9-5C17C30156D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1C980C29-373A-1E8A-06EA-4EC3DEB1CED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7551F4D8-61F0-8E45-0F0A-5353AD19927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95280895-3875-4458-0CFD-6E7F91E4B1B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C447D48F-E082-2C64-AACC-5F1576670B8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45386F34-1F3F-7822-9E58-F69B57DAD5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714F5E2C-ADCA-B188-9558-A8C41DACCA3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7904DF4A-7F05-9B74-762F-750A11C2608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22FA525D-7C59-B943-0521-9341A78CD45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AD48A9A0-6DB2-78B2-B64A-ACF109E50C2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241CCA94-4C69-C42C-63CF-26A8A45BE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2C65A2DC-4AC0-1BAA-B531-78961040F61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06F81422-C9FD-27B8-4FD6-B1F44C74BE8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6BD26277-6152-C324-088E-7147EFBC3C2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4133AE4-D5B2-6E80-0D7F-5E4A58260B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119C911C-0392-118F-BC19-A1D54BDD353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3C640776-EA30-99EB-34B0-58B773C4720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BB4FF007-C784-E1F8-AB7E-408FB7A3947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22B235A3-3685-6CD1-96A0-C8512B09C6A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74119689-F1DD-1031-494F-BCD12EBFB62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DC996F45-62C2-BF42-C97C-66EDDDE35AC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101F6153-4534-B78A-D1DF-449F4099ECF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54F228F9-4FB8-EB4C-943C-EF2F72FD869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7709A6A7-E82C-3874-6F67-4271840CC89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19F404EE-0BE6-27BC-AF9D-66B038678D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FC6D8B1A-C7A0-8524-DBD7-1E660072B2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4BEBEA83-1067-1C49-2A3B-E81B2F0C019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9397A70A-C9D2-C401-46FC-9BA1C496F30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F8CC25E1-6B15-151C-DDD2-8BD3BB16FDD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B5B94F62-E440-38E1-2CEB-8A1FD1E7D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A9D624A1-73EF-8770-3F92-424BA9102B5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55546E28-143B-34C1-D433-58DCFC45F2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934F6794-119F-9752-BB33-B4F1A8E8C89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0B857804-1586-3CCB-DAF2-3D8D354DFF0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9BD61CB3-B187-0EC3-F40B-8AB7EAA944B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FD9AB2F0-7CDD-02F1-691B-A543428F71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DA7792B-F38C-0154-799B-77FA3D92A30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5DA82296-4D29-F99E-333B-17CEEFB8D47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55822684-7F5E-BD3C-0320-626C1FBC82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FD55DBB3-9609-4AD0-B5C2-5756422787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654" y="6142340"/>
            <a:ext cx="2690813" cy="48034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A49CD4C-2398-4E0B-8827-66C73DE4E8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F1BF30B-F422-4C79-895F-1DFCCB9B19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9561FDB-6329-49A8-8D2E-29313FC562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48" y="5900322"/>
            <a:ext cx="2084365" cy="91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35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A524BA3-05A5-6B79-0847-47B9200CA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4A96F87-C96C-5C77-5F19-7E7718B182C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A72435CD-AEF9-2E9D-2CB8-C32EF59C925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EE245742-CACD-E9FD-847C-368F946EFB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32BB9EC6-01D5-DED4-4BCB-E6E51D3B98B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DE36C030-58F1-1888-1D47-945FCC9584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466FDC08-12F1-2CB3-55E5-4223F1217DD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5E48192E-A210-10FC-64F0-87C12AD695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A4D29756-7DDD-363E-DDBA-29F32449370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977AA206-7B0D-630E-2C5B-9550571F990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578E452-C96A-4AD6-03EF-7436CFB85B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C438EC8D-F884-2CCB-C0B8-F1DFF293343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BA1C17DB-42EF-C725-6164-123558E5FD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06750BBF-690D-5F90-5163-18063ADC255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89906FC3-98D6-7517-878A-5C26150B3F6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75F49575-E7DD-AE0C-5DF7-E0C7318676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709045A5-2F7F-92CC-97B8-410B6D7E4D6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703C71CC-B46F-7BBE-90EA-2001D8AD547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4C944EE-3B01-2182-831C-BAFA820EA3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727646B3-834E-594A-5B4B-B217CB5CC95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4098E858-E702-BCEE-34E1-4FB7FCC0384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1D73C9C0-AEBB-4212-2317-04A443DE6CC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7A9ADFE8-600D-EC70-1526-70D43721D47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47093F4D-746D-B229-71F1-BBBD2A412DE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E79385DE-E8DC-D3BD-8F48-2B0EC4A7A4F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ADB21756-515B-FDA0-F289-99C5BA0AC20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3CA68471-EC31-03E2-FABA-89DF61C9542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4C6DCACC-784C-B8E8-8898-8A3054F7BB1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5142D3E8-23FC-2DE1-4133-445F85F8586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34331B7-F09D-F2F0-D7E6-0EB8C688F7F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305070D6-F045-EA4D-B977-990FA5AD80A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9A4AB825-6845-E0D4-F157-1B948E19375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1DC24A75-0693-795A-17CD-2BC189B01B0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7623FAB8-FD45-2810-775A-D5F12B0C597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AFB53E66-FB09-7C3D-5E42-BA4B99CBF4D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C0748BCE-826C-3D38-4EA4-53C9E7ECCA7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3088280-5A11-FEE1-C425-5F9B9138566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7C801BDC-004A-68E7-856A-D681506B773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0BDA8CC8-E51E-5BF7-CBC2-B60291A802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3B0B61F7-5A35-A15E-6E4B-6D6A298FFA5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81D6A465-F994-20E5-49E8-175597AD68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D75A0419-EF75-A155-9681-652E6B346EA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45DD044E-FBD8-59A7-C0A4-1B4C0C42510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ED7D8618-6C65-EAFD-D6C9-9BDCFD912A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80EC0767-4417-DE89-BD3D-00D457589FC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9ECD19A6-4F3F-15B6-5735-411CA65BA3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812AA157-A92D-EA70-8BFE-88D61D0C1E1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6B31E4CC-E710-8892-2E71-34DC876F651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85E5200A-6950-CF88-4242-8FD3D625DEA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CA54D161-9EF8-78DF-1B0A-4766817848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C64272B3-20CB-3F91-8A8F-595CFB252B0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4E27BC89-3702-B5D8-FF7A-2A9DC0C0EC1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83653270-5B66-5986-EFCD-119B007A9B5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F3BF5718-BDC9-840C-4E9A-1D89A5934AD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C228B2C6-09B9-0197-99EA-39EC047DF7B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57C6648C-C0B4-BD17-D230-91DE452DAB1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9AC9B6FA-998F-B567-2F39-781F57ACA70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2B138FE-612F-3B50-AB2F-C13E6E2A875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15BFB4DC-9436-41B5-985C-4FD2B3C87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90" y="2097741"/>
            <a:ext cx="12175432" cy="3891888"/>
          </a:xfrm>
          <a:prstGeom prst="rect">
            <a:avLst/>
          </a:prstGeom>
          <a:gradFill>
            <a:gsLst>
              <a:gs pos="89834">
                <a:schemeClr val="bg1"/>
              </a:gs>
              <a:gs pos="0">
                <a:srgbClr val="00A5EC"/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571" y="110363"/>
            <a:ext cx="9827589" cy="1731935"/>
          </a:xfrm>
        </p:spPr>
        <p:txBody>
          <a:bodyPr anchor="b"/>
          <a:lstStyle/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3497" y="2218158"/>
            <a:ext cx="5313294" cy="3659681"/>
          </a:xfr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/>
            </a:lvl1pPr>
            <a:lvl2pPr marL="228600" indent="0">
              <a:buFont typeface="Arial" panose="020B0604020202020204" pitchFamily="34" charset="0"/>
              <a:buNone/>
              <a:defRPr sz="1600" b="0"/>
            </a:lvl2pPr>
            <a:lvl3pPr marL="320040" indent="0">
              <a:buNone/>
              <a:defRPr sz="1400" b="0"/>
            </a:lvl3pPr>
            <a:lvl4pPr marL="411480" indent="0">
              <a:buFont typeface="Arial" panose="020B0604020202020204" pitchFamily="34" charset="0"/>
              <a:buNone/>
              <a:defRPr sz="1200" b="0"/>
            </a:lvl4pPr>
            <a:lvl5pPr marL="502920" indent="0">
              <a:buNone/>
              <a:defRPr sz="1200" b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" name="Picture Placeholder 69">
            <a:extLst>
              <a:ext uri="{FF2B5EF4-FFF2-40B4-BE49-F238E27FC236}">
                <a16:creationId xmlns:a16="http://schemas.microsoft.com/office/drawing/2014/main" id="{24D174D5-B023-EB99-E21B-7FA9DAEF3D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3363" y="2097088"/>
            <a:ext cx="5608637" cy="3892550"/>
          </a:xfrm>
          <a:gradFill>
            <a:gsLst>
              <a:gs pos="89834">
                <a:schemeClr val="bg1"/>
              </a:gs>
              <a:gs pos="0">
                <a:srgbClr val="00A5EC"/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1" name="Footer Placeholder 4">
            <a:extLst>
              <a:ext uri="{FF2B5EF4-FFF2-40B4-BE49-F238E27FC236}">
                <a16:creationId xmlns:a16="http://schemas.microsoft.com/office/drawing/2014/main" id="{91D8018E-34BF-1295-2ACF-0C4D08DF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754871" y="2093199"/>
            <a:ext cx="4157472" cy="416082"/>
          </a:xfrm>
        </p:spPr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52CED718-AF2F-4B45-BD75-33CC131F7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355" y="6207879"/>
            <a:ext cx="2690813" cy="48034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842C7A0-B75C-4138-814E-AB6B6A0495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36646C8-6578-4855-83CF-8AC972EC9C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EB8D4A2-B820-4708-987F-230D5EB906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35" y="6017037"/>
            <a:ext cx="1856356" cy="81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9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BSCOP7_Title Slide">
    <p:bg>
      <p:bgPr>
        <a:gradFill flip="none" rotWithShape="1">
          <a:gsLst>
            <a:gs pos="79000">
              <a:srgbClr val="EE9C00"/>
            </a:gs>
            <a:gs pos="35298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45438">
              <a:schemeClr val="bg1"/>
            </a:gs>
            <a:gs pos="13907">
              <a:schemeClr val="bg1"/>
            </a:gs>
            <a:gs pos="74000">
              <a:srgbClr val="EE9C00"/>
            </a:gs>
            <a:gs pos="83000">
              <a:srgbClr val="EE9C00"/>
            </a:gs>
            <a:gs pos="100000">
              <a:schemeClr val="accent4">
                <a:lumMod val="60000"/>
                <a:lumOff val="4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6DDA59-384C-428B-AA8E-BB41E81A90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039" y="546100"/>
            <a:ext cx="7484428" cy="6858000"/>
          </a:xfrm>
          <a:prstGeom prst="rect">
            <a:avLst/>
          </a:prstGeom>
          <a:effectLst>
            <a:softEdge rad="10414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98908-521D-4380-9D45-5E1B5E2F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0892" y="1162765"/>
            <a:ext cx="3999345" cy="2387600"/>
          </a:xfrm>
        </p:spPr>
        <p:txBody>
          <a:bodyPr anchor="b"/>
          <a:lstStyle>
            <a:lvl1pPr algn="ctr">
              <a:defRPr sz="60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647943-ACFF-4AA6-AFC5-9F017EA54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9348" y="3550365"/>
            <a:ext cx="4391025" cy="1655762"/>
          </a:xfrm>
          <a:ln>
            <a:noFill/>
          </a:ln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5681B3-AEE3-4C09-BE5A-FB9B98772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20" y="238253"/>
            <a:ext cx="2514093" cy="448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50F92-7D0F-433D-A9EB-E88B46427F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9" y="-105329"/>
            <a:ext cx="1268094" cy="12680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355DA8-C619-4212-A0E9-DE873D981C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003" y="14066"/>
            <a:ext cx="976900" cy="921828"/>
          </a:xfrm>
          <a:prstGeom prst="rect">
            <a:avLst/>
          </a:prstGeom>
        </p:spPr>
      </p:pic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CEFF07B6-2D94-43FE-9893-5FB6D4291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 &amp; 16, 2025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2415425C-0D5E-4BE0-BEBC-E2C2D898D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7D28C11-C6A1-4641-B400-DF54ED018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CF96DA-461E-490E-B7D3-AED652D917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23" y="120899"/>
            <a:ext cx="1564177" cy="68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41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SCOP7_Title and Content">
    <p:bg>
      <p:bgPr>
        <a:gradFill flip="none" rotWithShape="1">
          <a:gsLst>
            <a:gs pos="73000">
              <a:srgbClr val="EE9C00">
                <a:alpha val="15000"/>
                <a:lumMod val="0"/>
                <a:lumOff val="100000"/>
              </a:srgbClr>
            </a:gs>
            <a:gs pos="35298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45438">
              <a:schemeClr val="bg1"/>
            </a:gs>
            <a:gs pos="13907">
              <a:schemeClr val="bg1"/>
            </a:gs>
            <a:gs pos="74000">
              <a:srgbClr val="EE9C00"/>
            </a:gs>
            <a:gs pos="83000">
              <a:srgbClr val="EE9C00"/>
            </a:gs>
            <a:gs pos="100000">
              <a:schemeClr val="accent4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AFEDE-3274-4AE7-A5AA-32E332C09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82" y="1007014"/>
            <a:ext cx="8176491" cy="7514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F7B69-9DB6-4D60-A35E-296E7C2E3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782" y="1881727"/>
            <a:ext cx="817649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588C5CB-DF53-4BB2-B719-341714B3C0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07488" y="0"/>
            <a:ext cx="3084512" cy="24765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55DCD4-5C27-4284-A0D5-AB1B80B243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63050" y="2476500"/>
            <a:ext cx="3028950" cy="2852738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8EF415-D704-4F6D-889F-FC2CDED2FD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68" y="136525"/>
            <a:ext cx="2103582" cy="3755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68BFB2-99EB-4642-948F-76B5D35F89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9" y="-105329"/>
            <a:ext cx="1112343" cy="11123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4C08DD-A980-41C6-B562-9A7A352043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52" y="-956"/>
            <a:ext cx="846250" cy="798543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37B172F-E2DF-4A47-A555-99A78EF3854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October 13 &amp; 16, 2025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794265F-ACD2-47F3-984C-88A25070B1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6CFBB55-BC2E-4FFC-9F26-292E150EF7C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499A8C-76CC-45D5-BA05-7E2603BCF2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70" y="40640"/>
            <a:ext cx="1610930" cy="70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9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BSCOP7_Section Header">
    <p:bg>
      <p:bgPr>
        <a:gradFill flip="none" rotWithShape="1">
          <a:gsLst>
            <a:gs pos="73000">
              <a:srgbClr val="EE9C00">
                <a:alpha val="15000"/>
                <a:lumMod val="0"/>
                <a:lumOff val="100000"/>
              </a:srgbClr>
            </a:gs>
            <a:gs pos="35298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45438">
              <a:schemeClr val="bg1"/>
            </a:gs>
            <a:gs pos="13907">
              <a:schemeClr val="bg1"/>
            </a:gs>
            <a:gs pos="74000">
              <a:srgbClr val="EE9C00"/>
            </a:gs>
            <a:gs pos="83000">
              <a:srgbClr val="EE9C00"/>
            </a:gs>
            <a:gs pos="100000">
              <a:schemeClr val="accent4">
                <a:lumMod val="60000"/>
                <a:lumOff val="4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119AA-862B-4F26-8969-B440031F0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2FEF5-F385-4A1C-BB91-1B7960A4D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DD2F5E-6ED2-49D3-983C-63FE39529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 &amp; 16,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E259E2-ACFD-4664-8E7D-15DF10258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1A3172-1EC5-4949-BA31-6B76F5F68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4BC3B-A24D-4B9B-8EDD-B64E1070C2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93" y="-90096"/>
            <a:ext cx="1268094" cy="1268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8228E4-758C-4538-BA2A-D6810EE772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315" y="20711"/>
            <a:ext cx="1108999" cy="1046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D1F001-CB91-411F-8D0D-CD6FDD241C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343" y="319553"/>
            <a:ext cx="2514093" cy="448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75490E-E651-463F-BA3A-0239BC2D72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171" y="176701"/>
            <a:ext cx="1680875" cy="73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58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8D84A-5B21-4296-9B8E-3ECA6C23D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0798"/>
            <a:ext cx="10515600" cy="1081292"/>
          </a:xfrm>
          <a:gradFill flip="none" rotWithShape="1">
            <a:gsLst>
              <a:gs pos="34000">
                <a:srgbClr val="EE9C00">
                  <a:alpha val="15000"/>
                  <a:lumMod val="0"/>
                  <a:lumOff val="100000"/>
                </a:srgbClr>
              </a:gs>
              <a:gs pos="35298">
                <a:schemeClr val="bg1"/>
              </a:gs>
              <a:gs pos="0">
                <a:schemeClr val="accent1">
                  <a:lumMod val="5000"/>
                  <a:lumOff val="95000"/>
                </a:schemeClr>
              </a:gs>
              <a:gs pos="45438">
                <a:schemeClr val="bg1"/>
              </a:gs>
              <a:gs pos="13907">
                <a:schemeClr val="bg1"/>
              </a:gs>
              <a:gs pos="74000">
                <a:srgbClr val="EE9C00"/>
              </a:gs>
              <a:gs pos="83000">
                <a:srgbClr val="EE9C00"/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B3B7E-29E6-4360-9E30-1A2A95A32E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99260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791F2E-AA9C-4206-B2D5-10431BB3F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99260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556CAD1-FCBC-4057-95AF-40C9D3E0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 &amp; 16, 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D851EDA-911B-4320-AB9E-2C65B52A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776386-453C-45D6-A052-3857094E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4903FD-E4EC-4FB3-8E84-F862B1B31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18" y="231124"/>
            <a:ext cx="2103582" cy="375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6FDD15-9282-4C8C-939E-15811D7A87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9" y="-105329"/>
            <a:ext cx="1112343" cy="11123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87BAA0-3F49-4B39-87DB-63C854FAF7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52" y="49844"/>
            <a:ext cx="846250" cy="798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45B5B1-FCAD-4F04-B670-03BCD8864C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95" y="93120"/>
            <a:ext cx="1489898" cy="65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71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 flip="none" rotWithShape="1">
          <a:gsLst>
            <a:gs pos="64000">
              <a:srgbClr val="EE9C00">
                <a:alpha val="15000"/>
                <a:lumMod val="0"/>
                <a:lumOff val="100000"/>
              </a:srgbClr>
            </a:gs>
            <a:gs pos="35298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45438">
              <a:schemeClr val="bg1"/>
            </a:gs>
            <a:gs pos="13907">
              <a:schemeClr val="bg1"/>
            </a:gs>
            <a:gs pos="74000">
              <a:srgbClr val="EE9C00"/>
            </a:gs>
            <a:gs pos="83000">
              <a:srgbClr val="EE9C00"/>
            </a:gs>
            <a:gs pos="100000">
              <a:schemeClr val="accent4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51A3E-110E-4F3A-8A3A-D0D3A1EC0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F3ABF-3042-4509-9743-D97FEF353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8922D-AEFD-432E-93B8-B3FF964D4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51955-F63F-4BEE-ABBA-20A0BD642A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99F660-F0BB-4F95-8CCB-F73F99C769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22C0D0-DB34-4F7D-902B-8577DDA97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18" y="288261"/>
            <a:ext cx="2103582" cy="375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B1DD44-055B-4729-A909-2884E4B2EB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9" y="-105329"/>
            <a:ext cx="1112343" cy="1112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93B38A-68A2-4EE6-94D5-2DCE122E09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52" y="49844"/>
            <a:ext cx="846250" cy="798543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F55F42F-C757-4265-8E56-91E1B7853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 &amp; 16, 2025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9D62BFE-A28C-4131-B385-9EDACEA8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E3AC171-876B-483D-BBAE-B7939B581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FD7D18-522B-41A5-9918-7B688E3916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522" y="126983"/>
            <a:ext cx="1522283" cy="6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22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 18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51" y="190999"/>
            <a:ext cx="9634011" cy="1325563"/>
          </a:xfrm>
          <a:gradFill>
            <a:gsLst>
              <a:gs pos="89834">
                <a:schemeClr val="bg1"/>
              </a:gs>
              <a:gs pos="0">
                <a:srgbClr val="00A5EC"/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51" y="1606325"/>
            <a:ext cx="96340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BC727E-09A3-07FB-BA6F-A0FBB048D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E4304B4-7CB7-1D06-146B-9CB01306874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A6DDC742-888F-1557-6636-5399508B70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DEDBE17B-3C05-8141-EE8C-11D16A365B6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B73B540F-A2F3-99C9-09ED-073F6365368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4FB13203-AE93-92CA-AD25-3055EB69A45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813D39AA-E83A-4EF7-333B-7FAE766AF05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58BE5F24-0B48-24B9-9883-4F98E193C1B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133B2F04-7A7C-78DE-B19A-7BB8A93611A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775DA21E-E8DB-7907-D03A-BA227FDC7FB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A10DE90-80F1-BEBB-615B-B59FA25CF64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666DA3B1-B847-0BC8-C1E0-D41DA6F9309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676327F3-6CA6-8C0A-FA1A-D56DFFC3206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951ACF9F-B60E-541A-D221-F69C51AAA13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FF82D3F6-502C-FF00-FAC0-A541AF0EE21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93F5B263-1BA1-38EB-2EAA-07879C65F7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E4D956CC-0AA0-3637-B6DF-D0BE44B219E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8CCBFA9B-3CBB-3322-C50F-7BBE1FD20BF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131CCC4E-93A8-B57A-6725-EC78E785C8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7A5682CF-BED2-B970-C79F-483E1AB3496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7E648FDB-ECD4-A846-486D-088C37F931F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0CC2E918-19BA-754A-E2F1-45AB2C605B4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AD22B1BC-9C54-B792-E46F-E560383E82C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AF150A64-DA4A-CE3D-69F6-1CA28C66350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55BB7325-3E5F-AA83-4D24-729514E5A89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142449F-212E-BDA5-F8A6-5DC6C2CF9DA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F17E128D-446C-C655-DF1D-B4F8614DB23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F3FA0042-0079-07D4-4CEB-9BBEE2AC71C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5CC6E42E-4F2D-20F1-F944-B80F3C0025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B2D55F13-DB96-0F35-7A81-40D36C9C967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CF1F6C2F-A5FE-E077-5120-C471D68870C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D87D8A30-4EE5-5132-D405-2ABF69B43B9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F9CAEEA5-9549-FAA0-294E-F8C399C5206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5633AE50-30A4-10A7-96CD-16CE1954636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C0220BDE-F9BE-0DDA-F6C4-DEF1E547F3B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7F439801-E1ED-AC69-712D-E369EBA0B0B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476858F0-4579-3017-824A-18E75DE45F3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8E58B66C-91D2-0326-74DF-E1D9248C4BC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F6905897-3663-494F-7BC1-020B74ACF8A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8D3A0371-900F-31CD-81CF-B82DDEC1694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AECE2ADD-1AF2-2982-416A-655002878D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31E3B22D-EA3D-381C-15C4-1571957F6AA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85BCEF16-5759-AB24-5312-12DAFDBA35D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47657C25-EC2B-FA36-AAE5-F15760C8E8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BBF568CC-0CFE-3B8E-54BD-F8931889951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826B67EB-0726-C7B0-D69E-395B8EEF494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2484D7B3-7400-F699-5B99-CB113F6F177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2472A849-0EF8-8168-7BC7-2E4F9E0543B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96649AF9-B6B1-9227-EB9E-78D00E639A7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35D6E18-11DB-0593-F047-30D527A2B27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08B4BF07-2851-85DA-2DA2-D7C7161A92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6345F338-FE6B-1C97-3662-7352A3130B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043420EC-D72F-116E-FBFD-9B59309AB2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474BF854-4310-EDF0-675F-331B01E67C3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D0741016-6845-0F86-313A-93A55286C03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D4E232A8-CF37-AA61-123A-7C6429A3BF9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0A8EACEB-6B68-5460-DF02-403C4FA689F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251E3205-4A57-A504-F6A1-33E347272B9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DCC62323-933A-4AFB-9D44-8623F09487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149" y="6170334"/>
            <a:ext cx="2690813" cy="48034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517653A-E3BA-4FA5-99D7-3AD84EF301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E6C14F4-C162-4315-8FA5-4EBA78FC09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3F980DF3-CAA1-4EAA-8785-00375A76A7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357962" y="198186"/>
            <a:ext cx="1736928" cy="2405178"/>
          </a:xfrm>
        </p:spPr>
        <p:txBody>
          <a:bodyPr/>
          <a:lstStyle/>
          <a:p>
            <a:endParaRPr lang="en-US"/>
          </a:p>
        </p:txBody>
      </p:sp>
      <p:sp>
        <p:nvSpPr>
          <p:cNvPr id="77" name="Picture Placeholder 75">
            <a:extLst>
              <a:ext uri="{FF2B5EF4-FFF2-40B4-BE49-F238E27FC236}">
                <a16:creationId xmlns:a16="http://schemas.microsoft.com/office/drawing/2014/main" id="{FECBB18E-A8E4-438E-9CA4-E3975D7C35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57962" y="2944494"/>
            <a:ext cx="1799218" cy="2574925"/>
          </a:xfrm>
        </p:spPr>
        <p:txBody>
          <a:bodyPr/>
          <a:lstStyle/>
          <a:p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9F25223C-C399-4102-A66A-AAC7CBBC0A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436" y="6098111"/>
            <a:ext cx="1450728" cy="63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13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64000">
              <a:srgbClr val="EE9C00">
                <a:alpha val="15000"/>
                <a:lumMod val="0"/>
                <a:lumOff val="100000"/>
              </a:srgbClr>
            </a:gs>
            <a:gs pos="35298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45438">
              <a:schemeClr val="bg1"/>
            </a:gs>
            <a:gs pos="13907">
              <a:schemeClr val="bg1"/>
            </a:gs>
            <a:gs pos="74000">
              <a:srgbClr val="EE9C00"/>
            </a:gs>
            <a:gs pos="83000">
              <a:srgbClr val="EE9C00"/>
            </a:gs>
            <a:gs pos="100000">
              <a:schemeClr val="accent4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134B88E-1A9B-4487-BF8A-BE0672A70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236"/>
            <a:ext cx="1228407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0A341-727D-421F-8ED1-FA6C6DED7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64" y="1857230"/>
            <a:ext cx="10515600" cy="1325563"/>
          </a:xfrm>
        </p:spPr>
        <p:txBody>
          <a:bodyPr/>
          <a:lstStyle>
            <a:lvl1pPr>
              <a:defRPr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C7695C-D029-4EB7-916F-509434D060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07" y="271517"/>
            <a:ext cx="2103582" cy="3755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A16A55-521A-450D-A9E7-98C0F585E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9" y="-105329"/>
            <a:ext cx="1112343" cy="1112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FD55F0-9AFF-46D1-99BF-90E8C9707E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70" y="50328"/>
            <a:ext cx="846250" cy="798543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C69D120-1BAD-4B23-AAA4-E720ADA4B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October 13 &amp; 16, 2025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52ACFDD-6BA9-4B66-B3B8-A8E7B3D08F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3399E52-759F-4B61-BA20-43D30E473E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6529DF-C3A4-4C45-AE79-571E151009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00" y="114091"/>
            <a:ext cx="1579880" cy="69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52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>
          <a:gsLst>
            <a:gs pos="64000">
              <a:srgbClr val="EE9C00">
                <a:alpha val="15000"/>
                <a:lumMod val="0"/>
                <a:lumOff val="100000"/>
              </a:srgbClr>
            </a:gs>
            <a:gs pos="35298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45438">
              <a:schemeClr val="bg1"/>
            </a:gs>
            <a:gs pos="13907">
              <a:schemeClr val="bg1"/>
            </a:gs>
            <a:gs pos="74000">
              <a:srgbClr val="EE9C00"/>
            </a:gs>
            <a:gs pos="83000">
              <a:srgbClr val="EE9C00"/>
            </a:gs>
            <a:gs pos="100000">
              <a:schemeClr val="accent4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97295-AD0D-4943-9460-DED134E51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 &amp; 16,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90112D-0E5B-4E12-96BE-23FF68715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268BB3-4C24-42FB-A66F-0BFC40CC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5596D6-11B3-4699-8F2E-B57C412DF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53" y="-129683"/>
            <a:ext cx="1485547" cy="14855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59631-7BB2-4188-8E13-2DE455EEB3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3914"/>
            <a:ext cx="1142774" cy="10783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3C765B-E0CE-4BF6-B36F-0DCD00475E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343" y="319553"/>
            <a:ext cx="2514093" cy="448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A90093-87D8-4724-BEFA-21B8972851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319" y="193673"/>
            <a:ext cx="1919646" cy="83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96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gradFill>
          <a:gsLst>
            <a:gs pos="64000">
              <a:srgbClr val="EE9C00">
                <a:alpha val="15000"/>
                <a:lumMod val="0"/>
                <a:lumOff val="100000"/>
              </a:srgbClr>
            </a:gs>
            <a:gs pos="35298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45438">
              <a:schemeClr val="bg1"/>
            </a:gs>
            <a:gs pos="13907">
              <a:schemeClr val="bg1"/>
            </a:gs>
            <a:gs pos="74000">
              <a:srgbClr val="EE9C00"/>
            </a:gs>
            <a:gs pos="83000">
              <a:srgbClr val="EE9C00"/>
            </a:gs>
            <a:gs pos="100000">
              <a:schemeClr val="accent4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A9B8E-94A5-4F4B-955D-8DB76E0C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0C054-FA1B-4912-A44F-E89DF3336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EAEBA-DDF6-4CC5-A771-EA7B4024C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34617B-43DB-4CE4-B017-851A6106C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869" y="234917"/>
            <a:ext cx="2103582" cy="3755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527F02-1850-4107-AD63-B407242887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37" y="-98972"/>
            <a:ext cx="1112343" cy="1112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56C474-7408-4C5B-B3A8-E1DA144F2F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47" y="57927"/>
            <a:ext cx="846250" cy="798543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59D0BFD-D260-4D55-BD99-52113E75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 &amp; 16, 2025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5F590A7-0DF0-403C-AE4C-2B82BC85D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0F7036F-615E-4EFB-879A-60422598E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993F7-73C8-447B-889E-0DB2BA7892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192" y="94932"/>
            <a:ext cx="1598694" cy="69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14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gradFill flip="none" rotWithShape="1">
          <a:gsLst>
            <a:gs pos="93000">
              <a:srgbClr val="EE9C00">
                <a:alpha val="0"/>
              </a:srgbClr>
            </a:gs>
            <a:gs pos="35298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45438">
              <a:schemeClr val="bg1"/>
            </a:gs>
            <a:gs pos="13907">
              <a:schemeClr val="bg1"/>
            </a:gs>
            <a:gs pos="74000">
              <a:srgbClr val="EE9C00"/>
            </a:gs>
            <a:gs pos="83000">
              <a:srgbClr val="EE9C00"/>
            </a:gs>
            <a:gs pos="100000">
              <a:schemeClr val="accent4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BC913-B940-4BA1-B69D-C88EFC2C7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DBA752-5256-49B0-8644-371C077297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EC0BA-F270-4C95-A9DE-EE8E3F237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1EC342-0DB5-488C-A0E7-0E377B0FB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510" y="359835"/>
            <a:ext cx="2103582" cy="3755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F0ADC9-F0E8-46B9-9E42-AFCCF89416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-64047"/>
            <a:ext cx="1112343" cy="1112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B3B917-4FBA-43C7-AF36-F30A8D3757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531" y="5028"/>
            <a:ext cx="1044777" cy="985878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2D2249E-0263-41BB-900A-766E4CE68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 &amp; 16, 2025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7A403EC-83A7-458C-9519-3AAE4686E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506A03C-1737-4A13-AEF9-6D9A04386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D39AF0-53F0-42D5-B7E3-4327E5214D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698" y="89796"/>
            <a:ext cx="1860200" cy="81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31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1EAC2-F626-4F56-A445-CA197462A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2145"/>
            <a:ext cx="10515600" cy="798543"/>
          </a:xfrm>
          <a:gradFill>
            <a:gsLst>
              <a:gs pos="93000">
                <a:srgbClr val="EE9C00">
                  <a:alpha val="0"/>
                </a:srgbClr>
              </a:gs>
              <a:gs pos="35298">
                <a:schemeClr val="bg1"/>
              </a:gs>
              <a:gs pos="0">
                <a:schemeClr val="accent1">
                  <a:lumMod val="5000"/>
                  <a:lumOff val="95000"/>
                </a:schemeClr>
              </a:gs>
              <a:gs pos="45438">
                <a:schemeClr val="bg1"/>
              </a:gs>
              <a:gs pos="13907">
                <a:schemeClr val="bg1"/>
              </a:gs>
              <a:gs pos="74000">
                <a:srgbClr val="EE9C00"/>
              </a:gs>
              <a:gs pos="83000">
                <a:srgbClr val="EE9C00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57504C-6F3F-4F6F-80F0-48280A99C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0277E1-A3FA-40AC-9B69-901B090E67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056" y="225901"/>
            <a:ext cx="2103582" cy="375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E3003C-6148-4BF5-9A85-7DCF912866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9" y="-105329"/>
            <a:ext cx="1112343" cy="1112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4C2C38-829A-477F-AF9F-A45307C34E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52" y="14299"/>
            <a:ext cx="907105" cy="855967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5A76C30-8BA8-4C56-A83F-3455BB5E9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 &amp; 16, 2025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3925836-23A4-4352-A022-719167193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B6FDE82-B6C0-4FBE-96BB-CDB78CA5F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CB3C6-6F4C-4309-884B-05A99085EF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9" y="37110"/>
            <a:ext cx="1856575" cy="81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04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95652E-2160-40D1-ADC1-D20B28F409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597E2-E7AC-43D0-A5F2-60C8A699B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1FBD1E-252F-4CEE-A03A-5B2E7D487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61" y="239086"/>
            <a:ext cx="2103582" cy="375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3B4256-B098-46BD-8C36-E242774BBA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9" y="-105329"/>
            <a:ext cx="1112343" cy="1112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369B0D-40A3-47FE-9A98-E9A7450038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52" y="49844"/>
            <a:ext cx="846250" cy="798543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6F619E8-650A-49CE-A2EA-9482110F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 &amp; 16, 2025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B97953F-756B-474C-B143-93AD391D0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42262E6-27B4-43E6-8CC4-193C3FB9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8E9D6-2831-415E-90A4-61D8B1F1BE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851" y="111248"/>
            <a:ext cx="1444461" cy="63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12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A55346-6932-414B-A5C4-2D1C5D69B6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745" y="-932727"/>
            <a:ext cx="9510217" cy="8021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4061F6-51DE-4E68-9482-EEB034303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806" y="1560189"/>
            <a:ext cx="5634182" cy="2387600"/>
          </a:xfrm>
        </p:spPr>
        <p:txBody>
          <a:bodyPr anchor="b"/>
          <a:lstStyle>
            <a:lvl1pPr algn="ctr">
              <a:defRPr sz="6000">
                <a:ln w="12700">
                  <a:solidFill>
                    <a:schemeClr val="bg1"/>
                  </a:solidFill>
                </a:ln>
                <a:solidFill>
                  <a:srgbClr val="00B0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F07D6D-7D72-4043-BE9F-0828A7F693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0263" y="4072489"/>
            <a:ext cx="5246255" cy="12496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DBD217-239F-49B1-9F21-54196E097E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652" y="291305"/>
            <a:ext cx="2514093" cy="448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498DDB-EB59-488C-857C-C7BE4D4D24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9" y="-105329"/>
            <a:ext cx="1268094" cy="1268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0EE629-A986-4C55-AD5E-1704912FDB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003" y="85186"/>
            <a:ext cx="976900" cy="92182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CAC3E5-8C51-4530-A2ED-847174E0D0EB}"/>
              </a:ext>
            </a:extLst>
          </p:cNvPr>
          <p:cNvSpPr/>
          <p:nvPr userDrawn="1"/>
        </p:nvSpPr>
        <p:spPr>
          <a:xfrm>
            <a:off x="314036" y="1256145"/>
            <a:ext cx="8201891" cy="4304146"/>
          </a:xfrm>
          <a:prstGeom prst="round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6370878-B061-4765-8B97-D1CE94D1E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14 &amp; 16, 2025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2C2A98D-441E-4AF7-B370-FA8ED0D97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 Conference of Parties to the Protocol Concerning Specially Protected Areas and Wildlife (SPAW) of the Wider Caribbean Region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9B74F51-3E2D-4AD7-8141-06FF85D6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660FAC-4B44-458F-ABA7-7E079FD513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12" y="142698"/>
            <a:ext cx="1707223" cy="74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43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53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03DAA-5DCF-4180-8E12-746846CEA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984784"/>
            <a:ext cx="8206509" cy="11163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951DD-5EC9-49A7-89E9-3CE4C89FA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" y="2321597"/>
            <a:ext cx="8206509" cy="3664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05DF8-E550-4EC1-B0BA-19F2AA141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19" y="370559"/>
            <a:ext cx="2025080" cy="361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A0A2BE-65B6-4F67-B333-714A6D6724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0" y="-82143"/>
            <a:ext cx="1021439" cy="1021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C31BEC-86C7-4A51-BFED-4C557A5349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73" y="-15042"/>
            <a:ext cx="825963" cy="7794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EF8B68-46E7-4ED0-9E8A-35C5BA17E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7128" y="136525"/>
            <a:ext cx="2854036" cy="270645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6AF6FAD-1E41-4852-9806-75D87CE704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27129" y="3175680"/>
            <a:ext cx="2964872" cy="270668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A6A90D7-CEDC-4CBE-94AC-E2C37D7B261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October 14 &amp; 16, 2025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A3335CA-8890-4682-861E-BD59E3FF809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13th Conference of Parties to the Protocol Concerning Specially Protected Areas and Wildlife (SPAW) of the Wider Caribbean Region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BD78DAC-3979-4D31-88FE-3DEA6ACEC9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C7482-B083-4E1D-BCAD-83EE878D761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4" y="61440"/>
            <a:ext cx="1783627" cy="7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44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264F0-5194-447D-8132-D1313A24A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111" y="1709738"/>
            <a:ext cx="56073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A7873-021D-4E88-97C4-6D003BEFE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40111" y="4562475"/>
            <a:ext cx="574097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DBC14-E63C-4D50-B7E4-50311C751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17D0-DB52-40D0-A6D9-47CFB7711BF9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58C15-C3F9-46F6-BD25-06C6EDEC4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0E6E1-D2C5-4EC5-A7E6-AB407BBC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549ABD-08A6-491F-A5C0-448F976249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6332" y="0"/>
            <a:ext cx="7758546" cy="5172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576C01-2EB6-4B41-8B2F-4230D047C6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573" y="411500"/>
            <a:ext cx="2150203" cy="383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6B5518-413A-463F-AC9C-94E01D8D22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76" y="0"/>
            <a:ext cx="1268094" cy="12680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9BB5EE-47EA-4D64-BA2F-94530B6427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810" y="117670"/>
            <a:ext cx="1089742" cy="1028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977B77-8C53-4ACA-B6F2-848E2E036CA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32" y="209551"/>
            <a:ext cx="1660168" cy="7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02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gradFill>
          <a:gsLst>
            <a:gs pos="53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DDBB8-8587-41C4-93F5-BD83F7DE2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905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032AA-FB63-42D8-8FF8-6DC219FDC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14620"/>
            <a:ext cx="5181600" cy="3910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B16E8E-1BB0-45C6-8595-2D3A82438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14620"/>
            <a:ext cx="5181600" cy="3910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C562EB-D8B4-42F4-9B98-9FA4C95654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35" y="222706"/>
            <a:ext cx="2025080" cy="361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5A722-F4EB-434C-9A26-A0E749A4F9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0" y="-82143"/>
            <a:ext cx="1021439" cy="10214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2E224B-8A1B-4DCA-9A6C-6E852793A3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73" y="-15042"/>
            <a:ext cx="825963" cy="779400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33FC101-2CBF-4D2F-A35E-25D32A231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14 &amp; 16, 2025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FC55234-E66F-437C-A5FC-151CC14CC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 Conference of Parties to the Protocol Concerning Specially Protected Areas and Wildlife (SPAW) of the Wider Caribbean Region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D9DD3FC-6C69-40AA-949D-D9321553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B6E59D-2DD5-478E-ADA4-5141093D60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12" y="17154"/>
            <a:ext cx="1783627" cy="7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P18 Section Header">
    <p:bg>
      <p:bgPr>
        <a:gradFill flip="none" rotWithShape="1">
          <a:gsLst>
            <a:gs pos="89834">
              <a:schemeClr val="bg1"/>
            </a:gs>
            <a:gs pos="0">
              <a:srgbClr val="00A5EC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  <a:noFill/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677DD4-6A37-4EF2-ABD0-2587D48623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402" y="464813"/>
            <a:ext cx="3091087" cy="5517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AC4953-CED9-4E89-A615-6C192DF1F1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61" y="-62950"/>
            <a:ext cx="1745699" cy="1745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BFF67C-3E59-459B-B738-6D9B64FEBC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37" y="64548"/>
            <a:ext cx="1433119" cy="13523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0FC6BB-F70A-4C0C-B179-2A574219B8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333" y="276036"/>
            <a:ext cx="2126785" cy="92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27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 flip="none" rotWithShape="1">
          <a:gsLst>
            <a:gs pos="53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304ED-6BF9-4051-BA4F-64BE2433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98" y="805150"/>
            <a:ext cx="10515600" cy="12223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119EA-EB04-4EEF-B7D6-24F1DEA31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203625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68E44-49C3-463A-8741-CE949C7AE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3006726"/>
            <a:ext cx="5157787" cy="30998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83B5D-B701-4348-B1D7-9C1681286B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46798" y="2036259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12DDAD-1797-45DC-9300-20F4840DD1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F5B177-32C1-4C4E-8AC3-51C653AAF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733" y="179553"/>
            <a:ext cx="2025080" cy="3615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166372-C713-47DC-95C7-F0233FAE04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13" y="-52369"/>
            <a:ext cx="1021439" cy="10214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314DC-F60E-4F0A-8F0F-94BD3AD44D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533" y="-47527"/>
            <a:ext cx="825963" cy="779400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E4DB44B-FCAF-4C25-9F94-90D02EEEA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14 &amp; 16, 2025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2B2F5F4-C83E-43B5-AACB-562A1C74D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 Conference of Parties to the Protocol Concerning Specially Protected Areas and Wildlife (SPAW) of the Wider Caribbean Region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F23FFB1-4812-4870-B88C-25FDDFFBD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74BA03-093D-41E6-9FD6-E23AC16B000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77" y="26721"/>
            <a:ext cx="1590675" cy="69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29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 flip="none" rotWithShape="1">
          <a:gsLst>
            <a:gs pos="53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50F6F-4949-4984-8B3D-3BC2C8186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25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4F32C5-A05E-4FFC-9C8A-2B5366C1A7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346325"/>
            <a:ext cx="4506912" cy="28448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0E20FC9-F640-4EEA-964A-193FCD59D6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67413" y="2290763"/>
            <a:ext cx="4202112" cy="290036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170B8E3-E7D5-4AB9-A3C5-A91ABEC0507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October 14 &amp; 16, 2025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5616276-2CCA-43ED-972E-757B99935E2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13th Conference of Parties to the Protocol Concerning Specially Protected Areas and Wildlife (SPAW) of the Wider Caribbean Region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F6E63BC-7408-418D-8AC3-E70ABF6761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C5E202-EB05-4BCF-A8EE-3B0ED6DA1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33" y="239877"/>
            <a:ext cx="2025080" cy="3615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99C99A-C687-45E2-A836-2C567CF1B0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0" y="-82143"/>
            <a:ext cx="1021439" cy="10214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A2E658-DFFF-46DB-B6A2-BF55ED2784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73" y="-15042"/>
            <a:ext cx="825963" cy="77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C332E0-DE75-49DD-AED5-5F7AC8C629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83" y="86710"/>
            <a:ext cx="1528317" cy="66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96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96D228D-04C4-4677-9C59-6B630B0684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348" y="0"/>
            <a:ext cx="12099925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90153A-34C7-4E03-A8F7-4BDA4C96A7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430" y="244202"/>
            <a:ext cx="2025080" cy="361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46A83D-C044-4F8C-A8A6-69F3AB125B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0" y="-82143"/>
            <a:ext cx="1021439" cy="1021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C343B9-008A-416A-9025-61FC37D89A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73" y="-15042"/>
            <a:ext cx="825963" cy="779400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02233AB-789F-4280-8EFC-E090B76F603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October 14 &amp; 16, 2025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BBDC8FB-20DA-4C18-855B-081C8D1F28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13th Conference of Parties to the Protocol Concerning Specially Protected Areas and Wildlife (SPAW) of the Wider Caribbean Region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19814E6-148D-405F-B234-E64FBF921A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B0E2D3-5B1F-48AC-8A06-EC1070B6BEF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12" y="48602"/>
            <a:ext cx="1803842" cy="7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499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gradFill>
          <a:gsLst>
            <a:gs pos="53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F3958-B2FF-4363-B8ED-A626FF4A7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B266-E646-40B2-86CB-4195F2E24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C05F0-178D-4F3C-B46B-671C777CD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AFBA30-A093-4D7A-85A6-24989870C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658" y="242036"/>
            <a:ext cx="2025080" cy="361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F5D2FB-68AB-4F5A-B98F-5FA075E270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60" y="0"/>
            <a:ext cx="1021439" cy="10214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C241A-9603-4DA2-A835-AFF8C2CD1B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789" y="32162"/>
            <a:ext cx="974884" cy="919926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ED6E526-FD17-4848-B094-1BB3D2DD8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14 &amp; 16, 2025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81AE67D-6AFD-4498-B5D0-DC8C0BF75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 Conference of Parties to the Protocol Concerning Specially Protected Areas and Wildlife (SPAW) of the Wider Caribbean Region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5E42AA5-D29B-4C3D-A11A-ED9FFAED5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22E8DA-EDA3-4D2F-A056-4B4EA7C402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852" y="102425"/>
            <a:ext cx="1783627" cy="7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78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gradFill flip="none" rotWithShape="1">
          <a:gsLst>
            <a:gs pos="53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CA78-9A6F-42D1-8235-E1AFCCC0A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C66908-0DD0-4779-8402-BC650FA28A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ED257-FD53-4408-9952-3C6D25AD3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D2CACC-7B67-4115-A2F9-F462B9AA1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712" y="251561"/>
            <a:ext cx="2025080" cy="361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618B8D-1FA2-40FD-9D50-8FE8A0309C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954" y="-140921"/>
            <a:ext cx="1266092" cy="12660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E3047-A28C-4C5C-8797-CD220BBB1E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200" y="26694"/>
            <a:ext cx="986473" cy="930861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05BC485-C402-4CFC-AE7B-D1CE8E3C6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14 &amp; 16, 2025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85F493A-74FA-4CC2-A79C-AA7DC289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 Conference of Parties to the Protocol Concerning Specially Protected Areas and Wildlife (SPAW) of the Wider Caribbean Region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E432B78-0140-4D78-AA39-861D34379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9B0EC4-FE1E-49C8-AB68-50D04657F2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55" y="72403"/>
            <a:ext cx="1647275" cy="71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05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gradFill flip="none" rotWithShape="1">
          <a:gsLst>
            <a:gs pos="53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B8730-BBD3-4216-9283-898D2C797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459"/>
            <a:ext cx="10515600" cy="8592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20C1DE-9CC1-425B-9BC6-F3FA18330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67B978-8600-41EC-9367-B03FD86EF2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920" y="319535"/>
            <a:ext cx="2025080" cy="361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E6EFDE-B7EB-49A9-8B27-ED9A1668BD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0" y="-82143"/>
            <a:ext cx="1021439" cy="1021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3C06A8-CB6B-48ED-B5F4-499B297AB2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69" y="-36464"/>
            <a:ext cx="940878" cy="887837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3E343D9-281E-4FDA-A33B-ABE24BA30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14 &amp; 16, 2025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DCB730C-22D7-4D56-B604-1C088B4B0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 Conference of Parties to the Protocol Concerning Specially Protected Areas and Wildlife (SPAW) of the Wider Caribbean Region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0F5F62E-F26A-458E-A288-51ADF7397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B69622-6BFC-47EC-A780-F994EA98D5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4027"/>
            <a:ext cx="1547117" cy="67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883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gradFill>
          <a:gsLst>
            <a:gs pos="53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304302-6538-466C-BB61-00A2BF5EF7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5EB729-2DD8-404D-A753-12AE3688D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E803A-CA12-4007-8024-0B73FA2D67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346" y="286135"/>
            <a:ext cx="2025080" cy="361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8A7BB1-F985-4D30-BE24-D0A8A04949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0" y="-82143"/>
            <a:ext cx="1021439" cy="1021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9EB1F6-2CBF-43E3-8C59-58BF6197C8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73" y="-15042"/>
            <a:ext cx="1021439" cy="963856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5684F3-CECA-4769-9BD7-B53024A6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14 &amp; 16, 2025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E157AF8-8225-4936-A3B3-ADD05E8DF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 Conference of Parties to the Protocol Concerning Specially Protected Areas and Wildlife (SPAW) of the Wider Caribbean Region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05C39D4-BD4C-44A6-8C14-0FA59144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4CAB6-9C92-4500-AF9A-8E2D2B6A8B3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6105"/>
            <a:ext cx="1573858" cy="68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93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P18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89834">
                <a:schemeClr val="bg1"/>
              </a:gs>
              <a:gs pos="0">
                <a:srgbClr val="00A5EC"/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175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175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9F17C9-ADD7-4228-9478-18B59A76F6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142" y="6244170"/>
            <a:ext cx="2690813" cy="480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E0F469-9F63-4490-AFD5-71448E5D24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C8586C-AF13-4053-87E7-19C4D2D4B0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80D4A9-BF18-4C3B-8053-D320817DB3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739" y="6139399"/>
            <a:ext cx="1450728" cy="63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83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P1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  <a:gradFill>
            <a:gsLst>
              <a:gs pos="89834">
                <a:schemeClr val="bg1"/>
              </a:gs>
              <a:gs pos="0">
                <a:srgbClr val="00A5EC"/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9389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538902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C465BC-9327-4705-8154-D00DA2078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17" y="6244170"/>
            <a:ext cx="2690813" cy="480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581DC8-9831-4E1B-A46F-82B9B61F3C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09C978-0ADC-4D52-BA6F-735F5210DA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63ECA4-4C5C-4ACB-8FD2-9DBBC4E35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044" y="6121645"/>
            <a:ext cx="1450728" cy="63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0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P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89834">
                <a:schemeClr val="bg1"/>
              </a:gs>
              <a:gs pos="0">
                <a:srgbClr val="00A5EC"/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A8DC02-F086-4280-BA23-B1F7A7EE7E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581" y="6216193"/>
            <a:ext cx="2690813" cy="480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619C53-085F-4736-831E-62D844945A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2A9FE5-7B61-40B9-97ED-E6B0CB13E5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7203B9-32EF-4C70-807C-A01C1862E8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15" y="6044281"/>
            <a:ext cx="1844602" cy="80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64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P18_Blank">
    <p:bg>
      <p:bgPr>
        <a:gradFill>
          <a:gsLst>
            <a:gs pos="89834">
              <a:schemeClr val="bg1"/>
            </a:gs>
            <a:gs pos="0">
              <a:srgbClr val="00A5EC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964A40-0548-4E2B-AC4D-E36DDC745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078" y="6187631"/>
            <a:ext cx="2690813" cy="480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A4C132-B1FB-499C-9239-09D0ABADB1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FEAE7A-53AD-466F-85E0-85C59CA1D7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0D2844-72D2-43DC-8E2C-0078EB5C82F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851" y="6015895"/>
            <a:ext cx="2114549" cy="82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97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P18_Content with Caption">
    <p:bg>
      <p:bgPr>
        <a:gradFill flip="none" rotWithShape="1">
          <a:gsLst>
            <a:gs pos="89834">
              <a:schemeClr val="bg1"/>
            </a:gs>
            <a:gs pos="0">
              <a:srgbClr val="00A5EC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A56275-6B30-4910-8886-36907923BB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096" y="6244170"/>
            <a:ext cx="2690813" cy="480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E14589-D18E-4BC1-8DEA-A0C6C49C99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77FE03-43FA-4398-AED4-83A91C37FE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08B933-2F67-4522-881C-428CA0AAE5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48" y="6045199"/>
            <a:ext cx="1927200" cy="84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83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P18_Picture with Caption">
    <p:bg>
      <p:bgPr>
        <a:gradFill flip="none" rotWithShape="1">
          <a:gsLst>
            <a:gs pos="89834">
              <a:schemeClr val="bg1"/>
            </a:gs>
            <a:gs pos="0">
              <a:srgbClr val="00A5EC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025E20-B124-4E74-B38E-63E6923A98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88" y="6159219"/>
            <a:ext cx="2690813" cy="480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DD713E-2729-45A1-96A6-6C992D9140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0" y="5898290"/>
            <a:ext cx="1172105" cy="1172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F52274-CC13-4834-BBC5-D40AF4055A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22" y="6000958"/>
            <a:ext cx="965229" cy="910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86645E-D3C9-4905-95E8-0572DD7319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415" y="5956098"/>
            <a:ext cx="2028920" cy="88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92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r>
              <a:rPr lang="en-US"/>
              <a:t>October 13-16,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r>
              <a:rPr lang="en-US"/>
              <a:t>18th Conference of Parties to the Convention for the Protection and Development of the Marine Environment in the Wider Caribbean Region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8" r:id="rId13"/>
    <p:sldLayoutId id="2147483696" r:id="rId1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C89BEE-B47C-403A-8A7A-E851135CE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47FC0-40C4-4CCC-BC38-1CE6F86C7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3223A-63F0-418C-BD49-608E3C49C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October 13 &amp; 16,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AF62C-2162-47B9-BB77-DAE2EFFD6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7th Conference of Parties to the Protocol Concerning Pollution from Land-Based Sources and Activities (LBS) of the Wider Caribbean Region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6CC5D-3DDE-4A66-9E20-C63C25FD7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0FEFEE7-6D71-4EBA-9BFA-7BF3D509AF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4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7DE2D9-578D-4820-8F6B-4396D6793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F02FB-861C-497D-88B3-5C0C4F400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14905-3FDC-408F-B662-F3477EC40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October 14 &amp; 16,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32B48-6B95-4156-B2AB-CE54BD812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13th Conference of Parties to the Protocol Concerning Specially Protected Areas and Wildlife (SPAW) of the Wider Caribbean Region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370A4-9410-4A3F-8245-A432EBC78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AEA0B67-3A85-4E22-B6DE-7CE9442130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7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www.unep.org/cep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B1CB88-F6E5-498C-8CFE-025D5B936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709738"/>
            <a:ext cx="5026152" cy="2852737"/>
          </a:xfrm>
        </p:spPr>
        <p:txBody>
          <a:bodyPr>
            <a:noAutofit/>
          </a:bodyPr>
          <a:lstStyle/>
          <a:p>
            <a:pPr algn="ctr"/>
            <a:r>
              <a:rPr lang="en-US" sz="3800"/>
              <a:t>Draft Cartagena Convention Action Plan on Sargassum Inundation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5E00C8-C0DC-41F3-B58F-8A215ADDA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9" y="5015060"/>
            <a:ext cx="5026152" cy="1074590"/>
          </a:xfrm>
        </p:spPr>
        <p:txBody>
          <a:bodyPr>
            <a:normAutofit/>
          </a:bodyPr>
          <a:lstStyle/>
          <a:p>
            <a:r>
              <a:rPr lang="en-JM" sz="1800" b="1"/>
              <a:t>Agenda 6.7</a:t>
            </a:r>
          </a:p>
          <a:p>
            <a:r>
              <a:rPr lang="en-US" sz="1800"/>
              <a:t>UNEP(DEPI)/CAR WG.45/INF.27 Rev.3</a:t>
            </a:r>
            <a:endParaRPr lang="en-JM" sz="1800"/>
          </a:p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187F58-597A-4576-BE20-5A4E00BF8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6F3640-3622-4E54-930F-34A1576F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A9905-664F-41D8-9719-C8DAA1E06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Placeholder 8" descr="A beach with a body of water and a blue sky&#10;&#10;AI-generated content may be incorrect.">
            <a:extLst>
              <a:ext uri="{FF2B5EF4-FFF2-40B4-BE49-F238E27FC236}">
                <a16:creationId xmlns:a16="http://schemas.microsoft.com/office/drawing/2014/main" id="{889296EC-FA3C-FAA6-0D0C-D2360E7FF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3" t="-362" r="23408" b="362"/>
          <a:stretch>
            <a:fillRect/>
          </a:stretch>
        </p:blipFill>
        <p:spPr>
          <a:xfrm>
            <a:off x="6463275" y="1692965"/>
            <a:ext cx="4433287" cy="439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67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8E7BA-BD5F-0FCE-3ED4-C069C7698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3497"/>
            <a:ext cx="9601294" cy="1447380"/>
          </a:xfrm>
        </p:spPr>
        <p:txBody>
          <a:bodyPr>
            <a:normAutofit/>
          </a:bodyPr>
          <a:lstStyle/>
          <a:p>
            <a:r>
              <a:rPr lang="en-US" sz="4000" b="1"/>
              <a:t>Five Components:</a:t>
            </a: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5C926-FA61-1759-2487-2C8A85D5A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1970360"/>
            <a:ext cx="9601294" cy="3936663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>
                <a:solidFill>
                  <a:schemeClr val="accent2">
                    <a:lumMod val="75000"/>
                  </a:schemeClr>
                </a:solidFill>
              </a:rPr>
              <a:t>Cooperation, Coordination and Governance.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solidFill>
                  <a:schemeClr val="accent2">
                    <a:lumMod val="75000"/>
                  </a:schemeClr>
                </a:solidFill>
              </a:rPr>
              <a:t>Research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solidFill>
                  <a:schemeClr val="accent2">
                    <a:lumMod val="75000"/>
                  </a:schemeClr>
                </a:solidFill>
              </a:rPr>
              <a:t>Response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Communication and awareness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Sustainable Financing Resources</a:t>
            </a:r>
          </a:p>
          <a:p>
            <a:pPr marL="342900" indent="-342900">
              <a:buFont typeface="+mj-lt"/>
              <a:buAutoNum type="arabicPeriod"/>
            </a:pPr>
            <a:endParaRPr lang="en-US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>
              <a:solidFill>
                <a:schemeClr val="accent2">
                  <a:lumMod val="75000"/>
                </a:schemeClr>
              </a:solidFill>
            </a:endParaRP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7F826-4F2C-52A1-9751-3302B5B7B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59198-A901-455C-8A7A-679097866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37678-C7FA-4CC1-9F9E-C08DB4214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7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CF739-FD02-86D9-B76E-5818386D1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517716"/>
            <a:ext cx="3916018" cy="707010"/>
          </a:xfrm>
        </p:spPr>
        <p:txBody>
          <a:bodyPr>
            <a:normAutofit/>
          </a:bodyPr>
          <a:lstStyle/>
          <a:p>
            <a:r>
              <a:rPr lang="en-US" sz="2400"/>
              <a:t>COP 18 may wish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BC42A-4889-0A97-3738-4B73A2F87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381" y="2694474"/>
            <a:ext cx="8826160" cy="3015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/>
              <a:t>Taking into account endorsement by LBS COP7 &amp; SPAW COP 13 and edits proposed, </a:t>
            </a:r>
            <a:r>
              <a:rPr lang="en-US" sz="1800" b="1"/>
              <a:t>Approve</a:t>
            </a:r>
            <a:r>
              <a:rPr lang="en-US" sz="1800"/>
              <a:t> the Cartagena Convention Action Plan on Sargassum Inundation as a framework to strengthen regional cooperation, coordination, and capacity for the effective management of Sargassum events.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5CBA1-C1B9-2D61-4210-F4AC47E44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230E8-ADB0-3925-6BB2-26AF9B67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 descr="A body of water with buildings in the background&#10;&#10;AI-generated content may be incorrect.">
            <a:extLst>
              <a:ext uri="{FF2B5EF4-FFF2-40B4-BE49-F238E27FC236}">
                <a16:creationId xmlns:a16="http://schemas.microsoft.com/office/drawing/2014/main" id="{AADAA9C3-B430-748F-1865-0DFA4F815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12" y="1147974"/>
            <a:ext cx="3866429" cy="174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68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864" y="1176883"/>
            <a:ext cx="3195687" cy="4992624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/>
              <a:t>Proposal for a Cartagena Convention Established Working Group on Sargassum</a:t>
            </a:r>
            <a:br>
              <a:rPr lang="en-US" sz="2800"/>
            </a:br>
            <a:br>
              <a:rPr lang="en-US" sz="2800"/>
            </a:br>
            <a:r>
              <a:rPr lang="en-US" sz="1400"/>
              <a:t>UNEP(DEPI)/CAR IG.49/INF.14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 anchor="ctr"/>
          <a:lstStyle/>
          <a:p>
            <a:r>
              <a:rPr lang="en-US"/>
              <a:t>Introduction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5FFE5-A84F-6540-E500-752EBB229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8CA63-26F2-46A1-B388-7A01E739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A seaweed on a beach&#10;&#10;AI-generated content may be incorrect.">
            <a:extLst>
              <a:ext uri="{FF2B5EF4-FFF2-40B4-BE49-F238E27FC236}">
                <a16:creationId xmlns:a16="http://schemas.microsoft.com/office/drawing/2014/main" id="{BC63B2CB-C376-DBFD-58B6-B04ABA83E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50" y="1313165"/>
            <a:ext cx="5644513" cy="423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1620A-C80D-C00D-262A-250E56993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30BB3-2540-6AAF-32CC-23775024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03" y="1485747"/>
            <a:ext cx="5237658" cy="707010"/>
          </a:xfrm>
        </p:spPr>
        <p:txBody>
          <a:bodyPr>
            <a:normAutofit/>
          </a:bodyPr>
          <a:lstStyle/>
          <a:p>
            <a:r>
              <a:rPr lang="en-US" sz="3200"/>
              <a:t>COP 18 may wish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02C5E-5E15-3E4B-23C9-FC1E278AA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18" y="2720975"/>
            <a:ext cx="8964706" cy="2605100"/>
          </a:xfrm>
        </p:spPr>
        <p:txBody>
          <a:bodyPr>
            <a:noAutofit/>
          </a:bodyPr>
          <a:lstStyle/>
          <a:p>
            <a:r>
              <a:rPr lang="en-US" sz="1400"/>
              <a:t>Establish a Cartagena Convention-level Sargassum Working Group;</a:t>
            </a:r>
          </a:p>
          <a:p>
            <a:r>
              <a:rPr lang="en-US" sz="1400"/>
              <a:t>Request the Sargassum Working Group to support the implementation of the Sargassum Action Plan, ensuring alignment with activities under the SPAW &amp; LBS Protocols;</a:t>
            </a:r>
          </a:p>
          <a:p>
            <a:r>
              <a:rPr lang="en-US" sz="1400"/>
              <a:t>Further requests the Sargassum Working Group to update the Sargassum White Paper, incorporating new data, best practices, &amp; policy recommendations for consideration by the relevant STACs and COPs.</a:t>
            </a:r>
          </a:p>
          <a:p>
            <a:r>
              <a:rPr lang="en-US" sz="1400" b="1"/>
              <a:t>Request Parties to actively participate in discussions on the draft Sargassum Resolution submitted by Dominican Republic for UNEA 7 and consider co-sponsoring as appropriate.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62B32-8904-C90A-D82C-94859A97D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D969E9-D5D7-BD19-77E3-DEFBB9EF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5</a:t>
            </a:fld>
            <a:endParaRPr lang="en-US"/>
          </a:p>
        </p:txBody>
      </p:sp>
      <p:pic>
        <p:nvPicPr>
          <p:cNvPr id="9" name="Picture 8" descr="A body of water with buildings in the background&#10;&#10;AI-generated content may be incorrect.">
            <a:extLst>
              <a:ext uri="{FF2B5EF4-FFF2-40B4-BE49-F238E27FC236}">
                <a16:creationId xmlns:a16="http://schemas.microsoft.com/office/drawing/2014/main" id="{470C0ECF-C509-FE03-9DA7-79FCFBA41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40" y="971206"/>
            <a:ext cx="3279648" cy="147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40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C34EF6-D872-E0E7-4833-963CEF357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46D540-DAC3-0951-4621-D0FEFDB37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UNEP Cartagena Convention Secretariat and Caribbean Environment </a:t>
            </a:r>
            <a:r>
              <a:rPr lang="en-US" err="1"/>
              <a:t>Programme</a:t>
            </a:r>
            <a:endParaRPr lang="en-US"/>
          </a:p>
          <a:p>
            <a:r>
              <a:rPr lang="en-US"/>
              <a:t>(876) 922-9267-9</a:t>
            </a:r>
          </a:p>
          <a:p>
            <a:r>
              <a:rPr lang="en-US"/>
              <a:t>unep-cartagenaconvention@un.org</a:t>
            </a:r>
          </a:p>
          <a:p>
            <a:r>
              <a:rPr lang="en-US">
                <a:hlinkClick r:id="rId3"/>
              </a:rPr>
              <a:t>www.unep.org/cep</a:t>
            </a:r>
            <a:endParaRPr lang="en-US"/>
          </a:p>
          <a:p>
            <a:endParaRPr lang="en-US"/>
          </a:p>
          <a:p>
            <a:r>
              <a:rPr lang="en-US"/>
              <a:t>@</a:t>
            </a:r>
            <a:r>
              <a:rPr lang="en-US" err="1"/>
              <a:t>unep_cep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6E74A6-77B3-06D3-96C9-6A78FA03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13-16,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6211DA-12CE-46A1-AEB9-7B25BA831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Conference of Parties to the Convention for the Protection and Development of the Marine Environment in the Wider Caribbean Region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23085D-0673-406B-B4D1-75A2280F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6</a:t>
            </a:fld>
            <a:endParaRPr lang="en-US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09E2CA5E-53D0-46F6-A850-34C7C7A929D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1" b="3731"/>
          <a:stretch>
            <a:fillRect/>
          </a:stretch>
        </p:blipFill>
        <p:spPr/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5A0F89-93C1-4A43-AD2F-5B8FA9AFD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15" y="4817936"/>
            <a:ext cx="402222" cy="4022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B1F10F4-EC04-45A2-9583-D020C9012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81" y="4817936"/>
            <a:ext cx="402222" cy="402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FE33FBC-D35F-4FC6-ABD5-13FE98D8E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86" y="4800538"/>
            <a:ext cx="437017" cy="4370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0BC6C95-3A1D-45FD-94A1-AB7D91B80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3497" y="4842344"/>
            <a:ext cx="395211" cy="39521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61E9BDA-A4EB-459E-BF75-F8E09A1539CC}"/>
              </a:ext>
            </a:extLst>
          </p:cNvPr>
          <p:cNvSpPr txBox="1"/>
          <p:nvPr/>
        </p:nvSpPr>
        <p:spPr>
          <a:xfrm>
            <a:off x="8628356" y="1836982"/>
            <a:ext cx="25010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/>
              <a:t>Photo courtesy of Noel Lopez &amp; </a:t>
            </a:r>
            <a:r>
              <a:rPr lang="en-US" sz="1000" i="1" err="1"/>
              <a:t>Freepiks</a:t>
            </a:r>
            <a:endParaRPr lang="en-US" sz="1000" i="1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3BBA73B-B81E-F9CD-32AC-8D0B3925679E}"/>
              </a:ext>
            </a:extLst>
          </p:cNvPr>
          <p:cNvSpPr txBox="1">
            <a:spLocks/>
          </p:cNvSpPr>
          <p:nvPr/>
        </p:nvSpPr>
        <p:spPr>
          <a:xfrm>
            <a:off x="735265" y="487196"/>
            <a:ext cx="10587789" cy="613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00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29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/>
              <a:t>United for a Resilient Caribbean Sea: Strengthening Cooperation, Action, and Impact</a:t>
            </a:r>
            <a:endParaRPr lang="en-JM" sz="2000" b="1"/>
          </a:p>
        </p:txBody>
      </p:sp>
    </p:spTree>
    <p:extLst>
      <p:ext uri="{BB962C8B-B14F-4D97-AF65-F5344CB8AC3E}">
        <p14:creationId xmlns:p14="http://schemas.microsoft.com/office/powerpoint/2010/main" val="2199652467"/>
      </p:ext>
    </p:extLst>
  </p:cSld>
  <p:clrMapOvr>
    <a:masterClrMapping/>
  </p:clrMapOvr>
</p:sld>
</file>

<file path=ppt/theme/theme1.xml><?xml version="1.0" encoding="utf-8"?>
<a:theme xmlns:a="http://schemas.openxmlformats.org/drawingml/2006/main" name="Cartagena COP 18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2.xml><?xml version="1.0" encoding="utf-8"?>
<a:theme xmlns:a="http://schemas.openxmlformats.org/drawingml/2006/main" name="LBS CO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PAWCOP1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C2ACFA87F550418D225E071F542ADA" ma:contentTypeVersion="27" ma:contentTypeDescription="Create a new document." ma:contentTypeScope="" ma:versionID="2d3e4b2333abe4608b3447e3a5586db6">
  <xsd:schema xmlns:xsd="http://www.w3.org/2001/XMLSchema" xmlns:xs="http://www.w3.org/2001/XMLSchema" xmlns:p="http://schemas.microsoft.com/office/2006/metadata/properties" xmlns:ns2="8bde3967-4b29-49c8-add0-1b77de203898" xmlns:ns3="0f1cb922-524b-4a63-a729-f715e5c73bc5" xmlns:ns4="985ec44e-1bab-4c0b-9df0-6ba128686fc9" targetNamespace="http://schemas.microsoft.com/office/2006/metadata/properties" ma:root="true" ma:fieldsID="2b6193656fa044160ff50ef3173382a3" ns2:_="" ns3:_="" ns4:_="">
    <xsd:import namespace="8bde3967-4b29-49c8-add0-1b77de203898"/>
    <xsd:import namespace="0f1cb922-524b-4a63-a729-f715e5c73bc5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Emplacement" minOccurs="0"/>
                <xsd:element ref="ns3:eed4da54-2de3-4f24-ab7f-5cf84a6396d8CountryOrRegion" minOccurs="0"/>
                <xsd:element ref="ns3:eed4da54-2de3-4f24-ab7f-5cf84a6396d8State" minOccurs="0"/>
                <xsd:element ref="ns3:eed4da54-2de3-4f24-ab7f-5cf84a6396d8City" minOccurs="0"/>
                <xsd:element ref="ns3:eed4da54-2de3-4f24-ab7f-5cf84a6396d8PostalCode" minOccurs="0"/>
                <xsd:element ref="ns3:eed4da54-2de3-4f24-ab7f-5cf84a6396d8Street" minOccurs="0"/>
                <xsd:element ref="ns3:eed4da54-2de3-4f24-ab7f-5cf84a6396d8GeoLoc" minOccurs="0"/>
                <xsd:element ref="ns3:eed4da54-2de3-4f24-ab7f-5cf84a6396d8DispName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de3967-4b29-49c8-add0-1b77de20389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cb922-524b-4a63-a729-f715e5c73b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Emplacement" ma:index="20" nillable="true" ma:displayName="Emplacement" ma:format="Dropdown" ma:internalName="Emplacement">
      <xsd:simpleType>
        <xsd:restriction base="dms:Unknown"/>
      </xsd:simpleType>
    </xsd:element>
    <xsd:element name="eed4da54-2de3-4f24-ab7f-5cf84a6396d8CountryOrRegion" ma:index="21" nillable="true" ma:displayName="Emplacement : Pays/région" ma:internalName="CountryOrRegion" ma:readOnly="true">
      <xsd:simpleType>
        <xsd:restriction base="dms:Text"/>
      </xsd:simpleType>
    </xsd:element>
    <xsd:element name="eed4da54-2de3-4f24-ab7f-5cf84a6396d8State" ma:index="22" nillable="true" ma:displayName="Emplacement : État" ma:internalName="State" ma:readOnly="true">
      <xsd:simpleType>
        <xsd:restriction base="dms:Text"/>
      </xsd:simpleType>
    </xsd:element>
    <xsd:element name="eed4da54-2de3-4f24-ab7f-5cf84a6396d8City" ma:index="23" nillable="true" ma:displayName="Emplacement : Ville" ma:internalName="City" ma:readOnly="true">
      <xsd:simpleType>
        <xsd:restriction base="dms:Text"/>
      </xsd:simpleType>
    </xsd:element>
    <xsd:element name="eed4da54-2de3-4f24-ab7f-5cf84a6396d8PostalCode" ma:index="24" nillable="true" ma:displayName="Emplacement : Code postal" ma:internalName="PostalCode" ma:readOnly="true">
      <xsd:simpleType>
        <xsd:restriction base="dms:Text"/>
      </xsd:simpleType>
    </xsd:element>
    <xsd:element name="eed4da54-2de3-4f24-ab7f-5cf84a6396d8Street" ma:index="25" nillable="true" ma:displayName="Emplacement : Rue" ma:internalName="Street" ma:readOnly="true">
      <xsd:simpleType>
        <xsd:restriction base="dms:Text"/>
      </xsd:simpleType>
    </xsd:element>
    <xsd:element name="eed4da54-2de3-4f24-ab7f-5cf84a6396d8GeoLoc" ma:index="26" nillable="true" ma:displayName="Emplacement : Coordonnées" ma:internalName="GeoLoc" ma:readOnly="true">
      <xsd:simpleType>
        <xsd:restriction base="dms:Unknown"/>
      </xsd:simpleType>
    </xsd:element>
    <xsd:element name="eed4da54-2de3-4f24-ab7f-5cf84a6396d8DispName" ma:index="27" nillable="true" ma:displayName="Emplacement : nom" ma:internalName="DispName" ma:readOnly="true">
      <xsd:simpleType>
        <xsd:restriction base="dms:Text"/>
      </xsd:simpleType>
    </xsd:element>
    <xsd:element name="MediaLengthInSeconds" ma:index="2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31" nillable="true" ma:displayName="Taxonomy Catch All Column" ma:hidden="true" ma:list="{78a33eea-6480-4b67-a40f-8706a958746a}" ma:internalName="TaxCatchAll" ma:showField="CatchAllData" ma:web="8bde3967-4b29-49c8-add0-1b77de2038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85ec44e-1bab-4c0b-9df0-6ba128686fc9" xsi:nil="true"/>
    <MediaServiceKeyPoints xmlns="0f1cb922-524b-4a63-a729-f715e5c73bc5" xsi:nil="true"/>
    <lcf76f155ced4ddcb4097134ff3c332f xmlns="0f1cb922-524b-4a63-a729-f715e5c73bc5">
      <Terms xmlns="http://schemas.microsoft.com/office/infopath/2007/PartnerControls"/>
    </lcf76f155ced4ddcb4097134ff3c332f>
    <Emplacement xmlns="0f1cb922-524b-4a63-a729-f715e5c73bc5" xsi:nil="true"/>
  </documentManagement>
</p:properties>
</file>

<file path=customXml/itemProps1.xml><?xml version="1.0" encoding="utf-8"?>
<ds:datastoreItem xmlns:ds="http://schemas.openxmlformats.org/officeDocument/2006/customXml" ds:itemID="{E01C85DE-EE24-465C-A0D0-2184B5E09C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B0C055-8E2E-40F0-BB72-529C313BDCD8}">
  <ds:schemaRefs>
    <ds:schemaRef ds:uri="0f1cb922-524b-4a63-a729-f715e5c73bc5"/>
    <ds:schemaRef ds:uri="8bde3967-4b29-49c8-add0-1b77de203898"/>
    <ds:schemaRef ds:uri="985ec44e-1bab-4c0b-9df0-6ba128686fc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DC8FB3A-5C51-47A0-8C43-70AA3DE75676}">
  <ds:schemaRefs>
    <ds:schemaRef ds:uri="0f1cb922-524b-4a63-a729-f715e5c73bc5"/>
    <ds:schemaRef ds:uri="985ec44e-1bab-4c0b-9df0-6ba128686fc9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docMetadata/LabelInfo.xml><?xml version="1.0" encoding="utf-8"?>
<clbl:labelList xmlns:clbl="http://schemas.microsoft.com/office/2020/mipLabelMetadata">
  <clbl:label id="{8b77875e-5908-45a0-9cb4-dec9ae074618}" enabled="1" method="Privileged" siteId="{0f9e35db-544f-4f60-bdcc-5ea416e6dc7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BohemianVTI</Template>
  <Application>Microsoft Office PowerPoint</Application>
  <PresentationFormat>Widescreen</PresentationFormat>
  <Slides>6</Slides>
  <Notes>3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Cartagena COP 18</vt:lpstr>
      <vt:lpstr>LBS COP</vt:lpstr>
      <vt:lpstr>SPAWCOP13</vt:lpstr>
      <vt:lpstr>Draft Cartagena Convention Action Plan on Sargassum Inundation</vt:lpstr>
      <vt:lpstr>Five Components:</vt:lpstr>
      <vt:lpstr>COP 18 may wish to:</vt:lpstr>
      <vt:lpstr>Proposal for a Cartagena Convention Established Working Group on Sargassum  UNEP(DEPI)/CAR IG.49/INF.14 </vt:lpstr>
      <vt:lpstr>COP 18 may wish to: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Presentation</dc:title>
  <dc:creator>Deonne Anderson</dc:creator>
  <cp:revision>1</cp:revision>
  <dcterms:created xsi:type="dcterms:W3CDTF">2024-01-04T19:47:09Z</dcterms:created>
  <dcterms:modified xsi:type="dcterms:W3CDTF">2025-10-15T11:14:08Z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0x010100ACC2ACFA87F550418D225E071F542ADA</vt:lpwstr>
  </property>
  <property fmtid="{D5CDD505-2E9C-101B-9397-08002B2CF9AE}" pid="3" name="MediaServiceImageTags">
    <vt:lpwstr/>
  </property>
</Properties>
</file>