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4"/>
    <p:sldMasterId id="2147483709" r:id="rId5"/>
  </p:sldMasterIdLst>
  <p:notesMasterIdLst>
    <p:notesMasterId r:id="rId19"/>
  </p:notesMasterIdLst>
  <p:handoutMasterIdLst>
    <p:handoutMasterId r:id="rId20"/>
  </p:handoutMasterIdLst>
  <p:sldIdLst>
    <p:sldId id="289" r:id="rId6"/>
    <p:sldId id="300" r:id="rId7"/>
    <p:sldId id="301" r:id="rId8"/>
    <p:sldId id="292" r:id="rId9"/>
    <p:sldId id="293" r:id="rId10"/>
    <p:sldId id="296" r:id="rId11"/>
    <p:sldId id="294" r:id="rId12"/>
    <p:sldId id="295" r:id="rId13"/>
    <p:sldId id="297" r:id="rId14"/>
    <p:sldId id="298" r:id="rId15"/>
    <p:sldId id="299" r:id="rId16"/>
    <p:sldId id="330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C00"/>
    <a:srgbClr val="3A2A7D"/>
    <a:srgbClr val="00A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566B1D-C6D6-457B-9359-DA4C8CB03B14}" v="144" dt="2025-10-13T20:05:39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88" autoAdjust="0"/>
  </p:normalViewPr>
  <p:slideViewPr>
    <p:cSldViewPr snapToGrid="0">
      <p:cViewPr varScale="1">
        <p:scale>
          <a:sx n="64" d="100"/>
          <a:sy n="64" d="100"/>
        </p:scale>
        <p:origin x="68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51" d="100"/>
          <a:sy n="51" d="100"/>
        </p:scale>
        <p:origin x="183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a Perera Valderrama" userId="b87acbcb-5f28-4da2-9ccb-bbdd9a1d8cc4" providerId="ADAL" clId="{A7566B1D-C6D6-457B-9359-DA4C8CB03B14}"/>
    <pc:docChg chg="undo redo custSel addSld delSld modSld delMainMaster delSection modSection">
      <pc:chgData name="Susana Perera Valderrama" userId="b87acbcb-5f28-4da2-9ccb-bbdd9a1d8cc4" providerId="ADAL" clId="{A7566B1D-C6D6-457B-9359-DA4C8CB03B14}" dt="2025-10-13T20:05:49.223" v="1270" actId="1076"/>
      <pc:docMkLst>
        <pc:docMk/>
      </pc:docMkLst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058085568" sldId="258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4169552892" sldId="260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604630649" sldId="267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4259977132" sldId="268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4061232911" sldId="273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1110038736" sldId="276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1065280575" sldId="277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154297005" sldId="279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987029704" sldId="280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758728780" sldId="281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4208041134" sldId="282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2199652467" sldId="283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1632775713" sldId="284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1900348047" sldId="285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3518267337" sldId="286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949259407" sldId="287"/>
        </pc:sldMkLst>
      </pc:sldChg>
      <pc:sldChg chg="del">
        <pc:chgData name="Susana Perera Valderrama" userId="b87acbcb-5f28-4da2-9ccb-bbdd9a1d8cc4" providerId="ADAL" clId="{A7566B1D-C6D6-457B-9359-DA4C8CB03B14}" dt="2025-10-11T16:42:06.016" v="1" actId="47"/>
        <pc:sldMkLst>
          <pc:docMk/>
          <pc:sldMk cId="1795207455" sldId="288"/>
        </pc:sldMkLst>
      </pc:sldChg>
      <pc:sldChg chg="modSp mod">
        <pc:chgData name="Susana Perera Valderrama" userId="b87acbcb-5f28-4da2-9ccb-bbdd9a1d8cc4" providerId="ADAL" clId="{A7566B1D-C6D6-457B-9359-DA4C8CB03B14}" dt="2025-10-13T05:13:20.456" v="1244" actId="113"/>
        <pc:sldMkLst>
          <pc:docMk/>
          <pc:sldMk cId="385885565" sldId="289"/>
        </pc:sldMkLst>
        <pc:spChg chg="mod">
          <ac:chgData name="Susana Perera Valderrama" userId="b87acbcb-5f28-4da2-9ccb-bbdd9a1d8cc4" providerId="ADAL" clId="{A7566B1D-C6D6-457B-9359-DA4C8CB03B14}" dt="2025-10-11T17:12:45.563" v="347" actId="1036"/>
          <ac:spMkLst>
            <pc:docMk/>
            <pc:sldMk cId="385885565" sldId="289"/>
            <ac:spMk id="2" creationId="{BD575C06-AA6B-4825-BAD0-98A8EC4EC0D0}"/>
          </ac:spMkLst>
        </pc:spChg>
        <pc:spChg chg="mod">
          <ac:chgData name="Susana Perera Valderrama" userId="b87acbcb-5f28-4da2-9ccb-bbdd9a1d8cc4" providerId="ADAL" clId="{A7566B1D-C6D6-457B-9359-DA4C8CB03B14}" dt="2025-10-13T05:13:20.456" v="1244" actId="113"/>
          <ac:spMkLst>
            <pc:docMk/>
            <pc:sldMk cId="385885565" sldId="289"/>
            <ac:spMk id="4" creationId="{A7CF156C-6D8D-42E6-A117-EFA4B65D2093}"/>
          </ac:spMkLst>
        </pc:spChg>
        <pc:spChg chg="mod">
          <ac:chgData name="Susana Perera Valderrama" userId="b87acbcb-5f28-4da2-9ccb-bbdd9a1d8cc4" providerId="ADAL" clId="{A7566B1D-C6D6-457B-9359-DA4C8CB03B14}" dt="2025-10-13T05:12:58.912" v="1232" actId="27636"/>
          <ac:spMkLst>
            <pc:docMk/>
            <pc:sldMk cId="385885565" sldId="289"/>
            <ac:spMk id="5" creationId="{AE0B0966-212F-4DD5-8AB4-DFEF3D4DBE61}"/>
          </ac:spMkLst>
        </pc:spChg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1513643981" sldId="290"/>
        </pc:sldMkLst>
      </pc:sldChg>
      <pc:sldChg chg="addSp delSp modSp new mod modClrScheme chgLayout">
        <pc:chgData name="Susana Perera Valderrama" userId="b87acbcb-5f28-4da2-9ccb-bbdd9a1d8cc4" providerId="ADAL" clId="{A7566B1D-C6D6-457B-9359-DA4C8CB03B14}" dt="2025-10-13T05:16:55.747" v="1262" actId="20577"/>
        <pc:sldMkLst>
          <pc:docMk/>
          <pc:sldMk cId="1978893573" sldId="292"/>
        </pc:sldMkLst>
        <pc:spChg chg="add mod ord">
          <ac:chgData name="Susana Perera Valderrama" userId="b87acbcb-5f28-4da2-9ccb-bbdd9a1d8cc4" providerId="ADAL" clId="{A7566B1D-C6D6-457B-9359-DA4C8CB03B14}" dt="2025-10-11T17:03:19.870" v="92" actId="20577"/>
          <ac:spMkLst>
            <pc:docMk/>
            <pc:sldMk cId="1978893573" sldId="292"/>
            <ac:spMk id="6" creationId="{193FCD75-7988-EBB7-B2BC-56E6EE3B7D86}"/>
          </ac:spMkLst>
        </pc:spChg>
        <pc:spChg chg="add mod ord">
          <ac:chgData name="Susana Perera Valderrama" userId="b87acbcb-5f28-4da2-9ccb-bbdd9a1d8cc4" providerId="ADAL" clId="{A7566B1D-C6D6-457B-9359-DA4C8CB03B14}" dt="2025-10-13T05:16:55.747" v="1262" actId="20577"/>
          <ac:spMkLst>
            <pc:docMk/>
            <pc:sldMk cId="1978893573" sldId="292"/>
            <ac:spMk id="7" creationId="{DE339264-7AAB-E219-FE6E-1C9B314010E2}"/>
          </ac:spMkLst>
        </pc:spChg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2365057502" sldId="292"/>
        </pc:sldMkLst>
      </pc:sldChg>
      <pc:sldChg chg="del">
        <pc:chgData name="Susana Perera Valderrama" userId="b87acbcb-5f28-4da2-9ccb-bbdd9a1d8cc4" providerId="ADAL" clId="{A7566B1D-C6D6-457B-9359-DA4C8CB03B14}" dt="2025-10-11T16:42:03.631" v="0" actId="47"/>
        <pc:sldMkLst>
          <pc:docMk/>
          <pc:sldMk cId="512311678" sldId="293"/>
        </pc:sldMkLst>
      </pc:sldChg>
      <pc:sldChg chg="addSp delSp modSp add mod modClrScheme chgLayout">
        <pc:chgData name="Susana Perera Valderrama" userId="b87acbcb-5f28-4da2-9ccb-bbdd9a1d8cc4" providerId="ADAL" clId="{A7566B1D-C6D6-457B-9359-DA4C8CB03B14}" dt="2025-10-11T19:34:14.036" v="1179" actId="14826"/>
        <pc:sldMkLst>
          <pc:docMk/>
          <pc:sldMk cId="987752077" sldId="293"/>
        </pc:sldMkLst>
        <pc:spChg chg="mod ord">
          <ac:chgData name="Susana Perera Valderrama" userId="b87acbcb-5f28-4da2-9ccb-bbdd9a1d8cc4" providerId="ADAL" clId="{A7566B1D-C6D6-457B-9359-DA4C8CB03B14}" dt="2025-10-11T19:19:40.806" v="1169" actId="700"/>
          <ac:spMkLst>
            <pc:docMk/>
            <pc:sldMk cId="987752077" sldId="293"/>
            <ac:spMk id="6" creationId="{68131EC8-01A4-C93D-3FCF-6A785FFE47B6}"/>
          </ac:spMkLst>
        </pc:spChg>
        <pc:spChg chg="mod ord">
          <ac:chgData name="Susana Perera Valderrama" userId="b87acbcb-5f28-4da2-9ccb-bbdd9a1d8cc4" providerId="ADAL" clId="{A7566B1D-C6D6-457B-9359-DA4C8CB03B14}" dt="2025-10-11T19:19:40.806" v="1169" actId="700"/>
          <ac:spMkLst>
            <pc:docMk/>
            <pc:sldMk cId="987752077" sldId="293"/>
            <ac:spMk id="7" creationId="{33B1867F-6EAF-7F17-BEFA-B50FE0855F0D}"/>
          </ac:spMkLst>
        </pc:spChg>
        <pc:picChg chg="add mod">
          <ac:chgData name="Susana Perera Valderrama" userId="b87acbcb-5f28-4da2-9ccb-bbdd9a1d8cc4" providerId="ADAL" clId="{A7566B1D-C6D6-457B-9359-DA4C8CB03B14}" dt="2025-10-11T19:19:41.216" v="1171" actId="931"/>
          <ac:picMkLst>
            <pc:docMk/>
            <pc:sldMk cId="987752077" sldId="293"/>
            <ac:picMk id="5" creationId="{A0741F35-AD82-A47E-CDC5-C3EECD270D02}"/>
          </ac:picMkLst>
        </pc:picChg>
        <pc:picChg chg="add mod">
          <ac:chgData name="Susana Perera Valderrama" userId="b87acbcb-5f28-4da2-9ccb-bbdd9a1d8cc4" providerId="ADAL" clId="{A7566B1D-C6D6-457B-9359-DA4C8CB03B14}" dt="2025-10-11T19:34:14.036" v="1179" actId="14826"/>
          <ac:picMkLst>
            <pc:docMk/>
            <pc:sldMk cId="987752077" sldId="293"/>
            <ac:picMk id="9" creationId="{E21C5A31-FADD-1C5E-6994-949F2A821EE8}"/>
          </ac:picMkLst>
        </pc:picChg>
      </pc:sldChg>
      <pc:sldChg chg="modSp add mod">
        <pc:chgData name="Susana Perera Valderrama" userId="b87acbcb-5f28-4da2-9ccb-bbdd9a1d8cc4" providerId="ADAL" clId="{A7566B1D-C6D6-457B-9359-DA4C8CB03B14}" dt="2025-10-11T17:46:24.003" v="467" actId="255"/>
        <pc:sldMkLst>
          <pc:docMk/>
          <pc:sldMk cId="4130266563" sldId="294"/>
        </pc:sldMkLst>
        <pc:spChg chg="mod">
          <ac:chgData name="Susana Perera Valderrama" userId="b87acbcb-5f28-4da2-9ccb-bbdd9a1d8cc4" providerId="ADAL" clId="{A7566B1D-C6D6-457B-9359-DA4C8CB03B14}" dt="2025-10-11T17:46:24.003" v="467" actId="255"/>
          <ac:spMkLst>
            <pc:docMk/>
            <pc:sldMk cId="4130266563" sldId="294"/>
            <ac:spMk id="6" creationId="{3C94B9D7-5EE5-ED94-C19C-C8D43C00C036}"/>
          </ac:spMkLst>
        </pc:spChg>
        <pc:spChg chg="mod">
          <ac:chgData name="Susana Perera Valderrama" userId="b87acbcb-5f28-4da2-9ccb-bbdd9a1d8cc4" providerId="ADAL" clId="{A7566B1D-C6D6-457B-9359-DA4C8CB03B14}" dt="2025-10-11T17:39:46.695" v="406" actId="403"/>
          <ac:spMkLst>
            <pc:docMk/>
            <pc:sldMk cId="4130266563" sldId="294"/>
            <ac:spMk id="7" creationId="{EF04ACCD-8B0E-81F7-0B02-89E499FDEE82}"/>
          </ac:spMkLst>
        </pc:spChg>
      </pc:sldChg>
      <pc:sldChg chg="addSp delSp modSp add mod modClrScheme chgLayout">
        <pc:chgData name="Susana Perera Valderrama" userId="b87acbcb-5f28-4da2-9ccb-bbdd9a1d8cc4" providerId="ADAL" clId="{A7566B1D-C6D6-457B-9359-DA4C8CB03B14}" dt="2025-10-11T19:38:39.268" v="1193" actId="26606"/>
        <pc:sldMkLst>
          <pc:docMk/>
          <pc:sldMk cId="2608225874" sldId="295"/>
        </pc:sldMkLst>
        <pc:spChg chg="mod ord">
          <ac:chgData name="Susana Perera Valderrama" userId="b87acbcb-5f28-4da2-9ccb-bbdd9a1d8cc4" providerId="ADAL" clId="{A7566B1D-C6D6-457B-9359-DA4C8CB03B14}" dt="2025-10-11T19:38:39.268" v="1193" actId="26606"/>
          <ac:spMkLst>
            <pc:docMk/>
            <pc:sldMk cId="2608225874" sldId="295"/>
            <ac:spMk id="6" creationId="{ED3E7DCB-A823-3A02-232B-406CAADDB79F}"/>
          </ac:spMkLst>
        </pc:spChg>
        <pc:spChg chg="mod ord">
          <ac:chgData name="Susana Perera Valderrama" userId="b87acbcb-5f28-4da2-9ccb-bbdd9a1d8cc4" providerId="ADAL" clId="{A7566B1D-C6D6-457B-9359-DA4C8CB03B14}" dt="2025-10-11T19:38:39.268" v="1193" actId="26606"/>
          <ac:spMkLst>
            <pc:docMk/>
            <pc:sldMk cId="2608225874" sldId="295"/>
            <ac:spMk id="7" creationId="{C44B0839-2F30-1FB1-ECAE-FEC936D6E56C}"/>
          </ac:spMkLst>
        </pc:spChg>
        <pc:picChg chg="add mod ord">
          <ac:chgData name="Susana Perera Valderrama" userId="b87acbcb-5f28-4da2-9ccb-bbdd9a1d8cc4" providerId="ADAL" clId="{A7566B1D-C6D6-457B-9359-DA4C8CB03B14}" dt="2025-10-11T19:38:39.268" v="1193" actId="26606"/>
          <ac:picMkLst>
            <pc:docMk/>
            <pc:sldMk cId="2608225874" sldId="295"/>
            <ac:picMk id="10" creationId="{CD09FF4A-6978-2DF5-CE71-FA702A594AE5}"/>
          </ac:picMkLst>
        </pc:picChg>
      </pc:sldChg>
      <pc:sldChg chg="addSp delSp modSp add mod modClrScheme chgLayout">
        <pc:chgData name="Susana Perera Valderrama" userId="b87acbcb-5f28-4da2-9ccb-bbdd9a1d8cc4" providerId="ADAL" clId="{A7566B1D-C6D6-457B-9359-DA4C8CB03B14}" dt="2025-10-13T04:34:24.259" v="1229" actId="478"/>
        <pc:sldMkLst>
          <pc:docMk/>
          <pc:sldMk cId="1242854566" sldId="296"/>
        </pc:sldMkLst>
        <pc:spChg chg="add del mod ord">
          <ac:chgData name="Susana Perera Valderrama" userId="b87acbcb-5f28-4da2-9ccb-bbdd9a1d8cc4" providerId="ADAL" clId="{A7566B1D-C6D6-457B-9359-DA4C8CB03B14}" dt="2025-10-13T04:34:24.259" v="1229" actId="478"/>
          <ac:spMkLst>
            <pc:docMk/>
            <pc:sldMk cId="1242854566" sldId="296"/>
            <ac:spMk id="2" creationId="{87B7714C-5A7B-9D1C-F4FE-AFAFE2A5E93D}"/>
          </ac:spMkLst>
        </pc:spChg>
        <pc:spChg chg="mod ord">
          <ac:chgData name="Susana Perera Valderrama" userId="b87acbcb-5f28-4da2-9ccb-bbdd9a1d8cc4" providerId="ADAL" clId="{A7566B1D-C6D6-457B-9359-DA4C8CB03B14}" dt="2025-10-11T19:20:51.296" v="1175" actId="700"/>
          <ac:spMkLst>
            <pc:docMk/>
            <pc:sldMk cId="1242854566" sldId="296"/>
            <ac:spMk id="6" creationId="{6D566293-8532-EC9F-21FD-FC40A35D3C0A}"/>
          </ac:spMkLst>
        </pc:spChg>
        <pc:spChg chg="mod ord">
          <ac:chgData name="Susana Perera Valderrama" userId="b87acbcb-5f28-4da2-9ccb-bbdd9a1d8cc4" providerId="ADAL" clId="{A7566B1D-C6D6-457B-9359-DA4C8CB03B14}" dt="2025-10-11T19:20:51.296" v="1175" actId="700"/>
          <ac:spMkLst>
            <pc:docMk/>
            <pc:sldMk cId="1242854566" sldId="296"/>
            <ac:spMk id="7" creationId="{FD84D7A1-2F27-660C-B5B0-BB34214E5482}"/>
          </ac:spMkLst>
        </pc:spChg>
      </pc:sldChg>
      <pc:sldChg chg="addSp delSp modSp add mod modClrScheme chgLayout">
        <pc:chgData name="Susana Perera Valderrama" userId="b87acbcb-5f28-4da2-9ccb-bbdd9a1d8cc4" providerId="ADAL" clId="{A7566B1D-C6D6-457B-9359-DA4C8CB03B14}" dt="2025-10-11T19:40:18.675" v="1206" actId="27636"/>
        <pc:sldMkLst>
          <pc:docMk/>
          <pc:sldMk cId="1711669419" sldId="297"/>
        </pc:sldMkLst>
        <pc:spChg chg="mod ord">
          <ac:chgData name="Susana Perera Valderrama" userId="b87acbcb-5f28-4da2-9ccb-bbdd9a1d8cc4" providerId="ADAL" clId="{A7566B1D-C6D6-457B-9359-DA4C8CB03B14}" dt="2025-10-11T19:40:04.640" v="1201" actId="26606"/>
          <ac:spMkLst>
            <pc:docMk/>
            <pc:sldMk cId="1711669419" sldId="297"/>
            <ac:spMk id="6" creationId="{761380CC-67BF-9AA1-E35E-CF5246D1EFAC}"/>
          </ac:spMkLst>
        </pc:spChg>
        <pc:spChg chg="mod ord">
          <ac:chgData name="Susana Perera Valderrama" userId="b87acbcb-5f28-4da2-9ccb-bbdd9a1d8cc4" providerId="ADAL" clId="{A7566B1D-C6D6-457B-9359-DA4C8CB03B14}" dt="2025-10-11T19:40:18.675" v="1206" actId="27636"/>
          <ac:spMkLst>
            <pc:docMk/>
            <pc:sldMk cId="1711669419" sldId="297"/>
            <ac:spMk id="7" creationId="{D8D7D4FF-3F75-F0E7-6AC7-23FE8DC68935}"/>
          </ac:spMkLst>
        </pc:spChg>
        <pc:picChg chg="add mod">
          <ac:chgData name="Susana Perera Valderrama" userId="b87acbcb-5f28-4da2-9ccb-bbdd9a1d8cc4" providerId="ADAL" clId="{A7566B1D-C6D6-457B-9359-DA4C8CB03B14}" dt="2025-10-11T19:40:04.640" v="1201" actId="26606"/>
          <ac:picMkLst>
            <pc:docMk/>
            <pc:sldMk cId="1711669419" sldId="297"/>
            <ac:picMk id="5" creationId="{E379A34B-A4B9-6062-423B-462C6661C568}"/>
          </ac:picMkLst>
        </pc:picChg>
      </pc:sldChg>
      <pc:sldChg chg="addSp delSp modSp new del mod">
        <pc:chgData name="Susana Perera Valderrama" userId="b87acbcb-5f28-4da2-9ccb-bbdd9a1d8cc4" providerId="ADAL" clId="{A7566B1D-C6D6-457B-9359-DA4C8CB03B14}" dt="2025-10-11T18:40:25.548" v="776" actId="47"/>
        <pc:sldMkLst>
          <pc:docMk/>
          <pc:sldMk cId="2928016809" sldId="297"/>
        </pc:sldMkLst>
      </pc:sldChg>
      <pc:sldChg chg="addSp delSp modSp add mod modClrScheme chgLayout">
        <pc:chgData name="Susana Perera Valderrama" userId="b87acbcb-5f28-4da2-9ccb-bbdd9a1d8cc4" providerId="ADAL" clId="{A7566B1D-C6D6-457B-9359-DA4C8CB03B14}" dt="2025-10-11T19:47:02.908" v="1227" actId="14826"/>
        <pc:sldMkLst>
          <pc:docMk/>
          <pc:sldMk cId="1246268033" sldId="298"/>
        </pc:sldMkLst>
        <pc:spChg chg="mod ord">
          <ac:chgData name="Susana Perera Valderrama" userId="b87acbcb-5f28-4da2-9ccb-bbdd9a1d8cc4" providerId="ADAL" clId="{A7566B1D-C6D6-457B-9359-DA4C8CB03B14}" dt="2025-10-11T19:41:25.700" v="1214" actId="700"/>
          <ac:spMkLst>
            <pc:docMk/>
            <pc:sldMk cId="1246268033" sldId="298"/>
            <ac:spMk id="6" creationId="{3FB446DF-6F42-75A9-8D5E-562DACFEFE7E}"/>
          </ac:spMkLst>
        </pc:spChg>
        <pc:spChg chg="mod ord">
          <ac:chgData name="Susana Perera Valderrama" userId="b87acbcb-5f28-4da2-9ccb-bbdd9a1d8cc4" providerId="ADAL" clId="{A7566B1D-C6D6-457B-9359-DA4C8CB03B14}" dt="2025-10-11T19:41:25.740" v="1215" actId="27636"/>
          <ac:spMkLst>
            <pc:docMk/>
            <pc:sldMk cId="1246268033" sldId="298"/>
            <ac:spMk id="7" creationId="{D1AC7E1A-10AC-433F-98C4-F1485580E889}"/>
          </ac:spMkLst>
        </pc:spChg>
        <pc:picChg chg="add mod">
          <ac:chgData name="Susana Perera Valderrama" userId="b87acbcb-5f28-4da2-9ccb-bbdd9a1d8cc4" providerId="ADAL" clId="{A7566B1D-C6D6-457B-9359-DA4C8CB03B14}" dt="2025-10-11T19:47:02.908" v="1227" actId="14826"/>
          <ac:picMkLst>
            <pc:docMk/>
            <pc:sldMk cId="1246268033" sldId="298"/>
            <ac:picMk id="5" creationId="{A801BABC-20D9-274D-044A-40562EEBC8C1}"/>
          </ac:picMkLst>
        </pc:picChg>
        <pc:picChg chg="add mod">
          <ac:chgData name="Susana Perera Valderrama" userId="b87acbcb-5f28-4da2-9ccb-bbdd9a1d8cc4" providerId="ADAL" clId="{A7566B1D-C6D6-457B-9359-DA4C8CB03B14}" dt="2025-10-11T19:41:58.970" v="1221" actId="962"/>
          <ac:picMkLst>
            <pc:docMk/>
            <pc:sldMk cId="1246268033" sldId="298"/>
            <ac:picMk id="9" creationId="{81F6A85D-227B-BA9A-BF77-F5FF9E05E4B9}"/>
          </ac:picMkLst>
        </pc:picChg>
      </pc:sldChg>
      <pc:sldChg chg="modSp add del mod">
        <pc:chgData name="Susana Perera Valderrama" userId="b87acbcb-5f28-4da2-9ccb-bbdd9a1d8cc4" providerId="ADAL" clId="{A7566B1D-C6D6-457B-9359-DA4C8CB03B14}" dt="2025-10-11T18:40:24.297" v="775" actId="47"/>
        <pc:sldMkLst>
          <pc:docMk/>
          <pc:sldMk cId="2301957896" sldId="298"/>
        </pc:sldMkLst>
      </pc:sldChg>
      <pc:sldChg chg="new del">
        <pc:chgData name="Susana Perera Valderrama" userId="b87acbcb-5f28-4da2-9ccb-bbdd9a1d8cc4" providerId="ADAL" clId="{A7566B1D-C6D6-457B-9359-DA4C8CB03B14}" dt="2025-10-11T17:44:06.958" v="445" actId="680"/>
        <pc:sldMkLst>
          <pc:docMk/>
          <pc:sldMk cId="3972917012" sldId="298"/>
        </pc:sldMkLst>
      </pc:sldChg>
      <pc:sldChg chg="addSp delSp modSp add mod">
        <pc:chgData name="Susana Perera Valderrama" userId="b87acbcb-5f28-4da2-9ccb-bbdd9a1d8cc4" providerId="ADAL" clId="{A7566B1D-C6D6-457B-9359-DA4C8CB03B14}" dt="2025-10-11T19:08:16.640" v="1033"/>
        <pc:sldMkLst>
          <pc:docMk/>
          <pc:sldMk cId="28843289" sldId="299"/>
        </pc:sldMkLst>
        <pc:spChg chg="mod">
          <ac:chgData name="Susana Perera Valderrama" userId="b87acbcb-5f28-4da2-9ccb-bbdd9a1d8cc4" providerId="ADAL" clId="{A7566B1D-C6D6-457B-9359-DA4C8CB03B14}" dt="2025-10-11T18:55:03.918" v="888" actId="122"/>
          <ac:spMkLst>
            <pc:docMk/>
            <pc:sldMk cId="28843289" sldId="299"/>
            <ac:spMk id="6" creationId="{BDD16FBD-358B-8D37-755B-52D1298C082B}"/>
          </ac:spMkLst>
        </pc:spChg>
        <pc:graphicFrameChg chg="add mod ord modGraphic">
          <ac:chgData name="Susana Perera Valderrama" userId="b87acbcb-5f28-4da2-9ccb-bbdd9a1d8cc4" providerId="ADAL" clId="{A7566B1D-C6D6-457B-9359-DA4C8CB03B14}" dt="2025-10-11T19:08:16.640" v="1033"/>
          <ac:graphicFrameMkLst>
            <pc:docMk/>
            <pc:sldMk cId="28843289" sldId="299"/>
            <ac:graphicFrameMk id="2" creationId="{3B9FB009-81BE-CC22-E135-968E6682223F}"/>
          </ac:graphicFrameMkLst>
        </pc:graphicFrameChg>
      </pc:sldChg>
      <pc:sldChg chg="addSp delSp modSp new mod modClrScheme chgLayout">
        <pc:chgData name="Susana Perera Valderrama" userId="b87acbcb-5f28-4da2-9ccb-bbdd9a1d8cc4" providerId="ADAL" clId="{A7566B1D-C6D6-457B-9359-DA4C8CB03B14}" dt="2025-10-11T19:14:38.701" v="1091" actId="403"/>
        <pc:sldMkLst>
          <pc:docMk/>
          <pc:sldMk cId="1654793050" sldId="300"/>
        </pc:sldMkLst>
        <pc:spChg chg="add mod ord">
          <ac:chgData name="Susana Perera Valderrama" userId="b87acbcb-5f28-4da2-9ccb-bbdd9a1d8cc4" providerId="ADAL" clId="{A7566B1D-C6D6-457B-9359-DA4C8CB03B14}" dt="2025-10-11T19:10:46.279" v="1051" actId="404"/>
          <ac:spMkLst>
            <pc:docMk/>
            <pc:sldMk cId="1654793050" sldId="300"/>
            <ac:spMk id="4" creationId="{5EC3737E-82A3-5B5E-5355-A8F035566D47}"/>
          </ac:spMkLst>
        </pc:spChg>
        <pc:spChg chg="add del mod ord">
          <ac:chgData name="Susana Perera Valderrama" userId="b87acbcb-5f28-4da2-9ccb-bbdd9a1d8cc4" providerId="ADAL" clId="{A7566B1D-C6D6-457B-9359-DA4C8CB03B14}" dt="2025-10-11T19:14:38.701" v="1091" actId="403"/>
          <ac:spMkLst>
            <pc:docMk/>
            <pc:sldMk cId="1654793050" sldId="300"/>
            <ac:spMk id="6" creationId="{E31E6878-BB3F-7ED0-D8D1-FEAE0757D057}"/>
          </ac:spMkLst>
        </pc:spChg>
        <pc:picChg chg="add mod">
          <ac:chgData name="Susana Perera Valderrama" userId="b87acbcb-5f28-4da2-9ccb-bbdd9a1d8cc4" providerId="ADAL" clId="{A7566B1D-C6D6-457B-9359-DA4C8CB03B14}" dt="2025-10-11T19:09:43.681" v="1038" actId="962"/>
          <ac:picMkLst>
            <pc:docMk/>
            <pc:sldMk cId="1654793050" sldId="300"/>
            <ac:picMk id="8" creationId="{2D7FC8D3-7D76-8368-C754-4033DD5C7B80}"/>
          </ac:picMkLst>
        </pc:picChg>
      </pc:sldChg>
      <pc:sldChg chg="addSp delSp modSp new mod modClrScheme chgLayout">
        <pc:chgData name="Susana Perera Valderrama" userId="b87acbcb-5f28-4da2-9ccb-bbdd9a1d8cc4" providerId="ADAL" clId="{A7566B1D-C6D6-457B-9359-DA4C8CB03B14}" dt="2025-10-11T19:17:52.787" v="1139" actId="403"/>
        <pc:sldMkLst>
          <pc:docMk/>
          <pc:sldMk cId="572782191" sldId="301"/>
        </pc:sldMkLst>
        <pc:spChg chg="add mod ord">
          <ac:chgData name="Susana Perera Valderrama" userId="b87acbcb-5f28-4da2-9ccb-bbdd9a1d8cc4" providerId="ADAL" clId="{A7566B1D-C6D6-457B-9359-DA4C8CB03B14}" dt="2025-10-11T19:16:08.878" v="1111" actId="404"/>
          <ac:spMkLst>
            <pc:docMk/>
            <pc:sldMk cId="572782191" sldId="301"/>
            <ac:spMk id="5" creationId="{B4408086-DB5C-59B1-B9D5-C13335105ABF}"/>
          </ac:spMkLst>
        </pc:spChg>
        <pc:spChg chg="add mod ord">
          <ac:chgData name="Susana Perera Valderrama" userId="b87acbcb-5f28-4da2-9ccb-bbdd9a1d8cc4" providerId="ADAL" clId="{A7566B1D-C6D6-457B-9359-DA4C8CB03B14}" dt="2025-10-11T19:17:52.787" v="1139" actId="403"/>
          <ac:spMkLst>
            <pc:docMk/>
            <pc:sldMk cId="572782191" sldId="301"/>
            <ac:spMk id="6" creationId="{FBC66CDF-6B29-E68C-E054-6EE49653F888}"/>
          </ac:spMkLst>
        </pc:spChg>
        <pc:picChg chg="add mod">
          <ac:chgData name="Susana Perera Valderrama" userId="b87acbcb-5f28-4da2-9ccb-bbdd9a1d8cc4" providerId="ADAL" clId="{A7566B1D-C6D6-457B-9359-DA4C8CB03B14}" dt="2025-10-11T19:17:26.907" v="1131" actId="14100"/>
          <ac:picMkLst>
            <pc:docMk/>
            <pc:sldMk cId="572782191" sldId="301"/>
            <ac:picMk id="9" creationId="{152E3EFA-82DD-3BC0-AC5D-46AC2405F01C}"/>
          </ac:picMkLst>
        </pc:picChg>
      </pc:sldChg>
      <pc:sldChg chg="modSp add mod">
        <pc:chgData name="Susana Perera Valderrama" userId="b87acbcb-5f28-4da2-9ccb-bbdd9a1d8cc4" providerId="ADAL" clId="{A7566B1D-C6D6-457B-9359-DA4C8CB03B14}" dt="2025-10-13T20:05:49.223" v="1270" actId="1076"/>
        <pc:sldMkLst>
          <pc:docMk/>
          <pc:sldMk cId="1888830035" sldId="330"/>
        </pc:sldMkLst>
        <pc:spChg chg="mod">
          <ac:chgData name="Susana Perera Valderrama" userId="b87acbcb-5f28-4da2-9ccb-bbdd9a1d8cc4" providerId="ADAL" clId="{A7566B1D-C6D6-457B-9359-DA4C8CB03B14}" dt="2025-10-13T20:05:45.391" v="1269" actId="207"/>
          <ac:spMkLst>
            <pc:docMk/>
            <pc:sldMk cId="1888830035" sldId="330"/>
            <ac:spMk id="13" creationId="{BE95F61C-81ED-ECDA-99C1-225D3DD408DB}"/>
          </ac:spMkLst>
        </pc:spChg>
        <pc:picChg chg="mod">
          <ac:chgData name="Susana Perera Valderrama" userId="b87acbcb-5f28-4da2-9ccb-bbdd9a1d8cc4" providerId="ADAL" clId="{A7566B1D-C6D6-457B-9359-DA4C8CB03B14}" dt="2025-10-13T20:05:49.223" v="1270" actId="1076"/>
          <ac:picMkLst>
            <pc:docMk/>
            <pc:sldMk cId="1888830035" sldId="330"/>
            <ac:picMk id="5" creationId="{1A92FA57-E33E-C355-E9CD-E8BC7D9D6039}"/>
          </ac:picMkLst>
        </pc:picChg>
      </pc:sldChg>
      <pc:sldMasterChg chg="del delSldLayout">
        <pc:chgData name="Susana Perera Valderrama" userId="b87acbcb-5f28-4da2-9ccb-bbdd9a1d8cc4" providerId="ADAL" clId="{A7566B1D-C6D6-457B-9359-DA4C8CB03B14}" dt="2025-10-11T16:42:03.631" v="0" actId="47"/>
        <pc:sldMasterMkLst>
          <pc:docMk/>
          <pc:sldMasterMk cId="404918649" sldId="2147483672"/>
        </pc:sldMasterMkLst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2608475875" sldId="2147483673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2368813191" sldId="2147483674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822627576" sldId="2147483675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248283462" sldId="2147483676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212170507" sldId="2147483677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2158964181" sldId="2147483678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891797811" sldId="2147483679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4036983724" sldId="2147483680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500992938" sldId="2147483681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616012047" sldId="2147483682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490098247" sldId="2147483683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105289760" sldId="2147483685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910473124" sldId="2147483686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048730833" sldId="2147483687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930835761" sldId="2147483688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521107896" sldId="2147483689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687764100" sldId="2147483690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154337334" sldId="2147483691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2306391624" sldId="2147483692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4095174979" sldId="2147483693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405686307" sldId="2147483694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3446622883" sldId="2147483695"/>
          </pc:sldLayoutMkLst>
        </pc:sldLayoutChg>
        <pc:sldLayoutChg chg="del">
          <pc:chgData name="Susana Perera Valderrama" userId="b87acbcb-5f28-4da2-9ccb-bbdd9a1d8cc4" providerId="ADAL" clId="{A7566B1D-C6D6-457B-9359-DA4C8CB03B14}" dt="2025-10-11T16:42:03.631" v="0" actId="47"/>
          <pc:sldLayoutMkLst>
            <pc:docMk/>
            <pc:sldMasterMk cId="404918649" sldId="2147483672"/>
            <pc:sldLayoutMk cId="405669898" sldId="214748369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B9DE37-2591-3FBC-4415-0798EA9C95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719BB2-4044-DB46-8152-A53D1D6D25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5E036-44DE-4DB6-B39A-7EF029F6B033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84F4A-57D8-189B-8B9B-F927B93641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B0EFF-2C0C-B88B-55E6-897E08026D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9B27-5061-43AE-B89C-0F9BAB5CF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946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93C6C-DAFB-47FB-93A8-51530B0A0ED7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5A62F-2362-4553-A8D3-DDC42D2E5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1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A62F-2362-4553-A8D3-DDC42D2E5E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4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BSCOP7_Title Slide">
    <p:bg>
      <p:bgPr>
        <a:gradFill flip="none" rotWithShape="1">
          <a:gsLst>
            <a:gs pos="79000">
              <a:srgbClr val="EE9C00"/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6DDA59-384C-428B-AA8E-BB41E81A90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039" y="546100"/>
            <a:ext cx="7484428" cy="6858000"/>
          </a:xfrm>
          <a:prstGeom prst="rect">
            <a:avLst/>
          </a:prstGeom>
          <a:effectLst>
            <a:softEdge rad="1041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98908-521D-4380-9D45-5E1B5E2F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0892" y="1162765"/>
            <a:ext cx="3999345" cy="2387600"/>
          </a:xfrm>
        </p:spPr>
        <p:txBody>
          <a:bodyPr anchor="b"/>
          <a:lstStyle>
            <a:lvl1pPr algn="ctr">
              <a:defRPr sz="60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47943-ACFF-4AA6-AFC5-9F017EA54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9348" y="3550365"/>
            <a:ext cx="4391025" cy="1655762"/>
          </a:xfrm>
          <a:ln>
            <a:noFill/>
          </a:ln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681B3-AEE3-4C09-BE5A-FB9B98772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238253"/>
            <a:ext cx="2514093" cy="44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50F92-7D0F-433D-A9EB-E88B46427F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268094" cy="1268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355DA8-C619-4212-A0E9-DE873D981C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3" y="14066"/>
            <a:ext cx="976900" cy="921828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CEFF07B6-2D94-43FE-9893-5FB6D429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415425C-0D5E-4BE0-BEBC-E2C2D898D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7D28C11-C6A1-4641-B400-DF54ED018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F96DA-461E-490E-B7D3-AED652D917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23" y="120899"/>
            <a:ext cx="1564177" cy="6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1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EAC2-F626-4F56-A445-CA197462A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145"/>
            <a:ext cx="10515600" cy="798543"/>
          </a:xfrm>
          <a:gradFill>
            <a:gsLst>
              <a:gs pos="93000">
                <a:srgbClr val="EE9C00">
                  <a:alpha val="0"/>
                </a:srgbClr>
              </a:gs>
              <a:gs pos="35298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45438">
                <a:schemeClr val="bg1"/>
              </a:gs>
              <a:gs pos="13907">
                <a:schemeClr val="bg1"/>
              </a:gs>
              <a:gs pos="74000">
                <a:srgbClr val="EE9C00"/>
              </a:gs>
              <a:gs pos="83000">
                <a:srgbClr val="EE9C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7504C-6F3F-4F6F-80F0-48280A99C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277E1-A3FA-40AC-9B69-901B090E6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56" y="225901"/>
            <a:ext cx="2103582" cy="37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3003C-6148-4BF5-9A85-7DCF912866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C2C38-829A-477F-AF9F-A45307C34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14299"/>
            <a:ext cx="907105" cy="85596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5A76C30-8BA8-4C56-A83F-3455BB5E9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3925836-23A4-4352-A022-719167193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B6FDE82-B6C0-4FBE-96BB-CDB78CA5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CB3C6-6F4C-4309-884B-05A99085EF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919" y="37110"/>
            <a:ext cx="1856575" cy="8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5652E-2160-40D1-ADC1-D20B28F409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597E2-E7AC-43D0-A5F2-60C8A699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FBD1E-252F-4CEE-A03A-5B2E7D487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1" y="239086"/>
            <a:ext cx="2103582" cy="37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3B4256-B098-46BD-8C36-E242774BBA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69B0D-40A3-47FE-9A98-E9A7450038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F619E8-650A-49CE-A2EA-9482110F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B97953F-756B-474C-B143-93AD391D0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42262E6-27B4-43E6-8CC4-193C3FB9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8E9D6-2831-415E-90A4-61D8B1F1BE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51" y="111248"/>
            <a:ext cx="1444461" cy="63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1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A55346-6932-414B-A5C4-2D1C5D69B6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5" y="-932727"/>
            <a:ext cx="9510217" cy="8021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061F6-51DE-4E68-9482-EEB034303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806" y="1560189"/>
            <a:ext cx="5634182" cy="2387600"/>
          </a:xfrm>
        </p:spPr>
        <p:txBody>
          <a:bodyPr anchor="b"/>
          <a:lstStyle>
            <a:lvl1pPr algn="ctr">
              <a:defRPr sz="6000">
                <a:ln w="12700">
                  <a:solidFill>
                    <a:schemeClr val="bg1"/>
                  </a:solidFill>
                </a:ln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07D6D-7D72-4043-BE9F-0828A7F69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263" y="4072489"/>
            <a:ext cx="5246255" cy="12496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DBD217-239F-49B1-9F21-54196E097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52" y="291305"/>
            <a:ext cx="2514093" cy="44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98DDB-EB59-488C-857C-C7BE4D4D2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268094" cy="126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EE629-A986-4C55-AD5E-1704912FDB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003" y="85186"/>
            <a:ext cx="976900" cy="9218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CAC3E5-8C51-4530-A2ED-847174E0D0EB}"/>
              </a:ext>
            </a:extLst>
          </p:cNvPr>
          <p:cNvSpPr/>
          <p:nvPr userDrawn="1"/>
        </p:nvSpPr>
        <p:spPr>
          <a:xfrm>
            <a:off x="314036" y="1256145"/>
            <a:ext cx="8201891" cy="4304146"/>
          </a:xfrm>
          <a:prstGeom prst="round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6370878-B061-4765-8B97-D1CE94D1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2C2A98D-441E-4AF7-B370-FA8ED0D9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B74F51-3E2D-4AD7-8141-06FF85D6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60FAC-4B44-458F-ABA7-7E079FD513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12" y="142698"/>
            <a:ext cx="1707223" cy="7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43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3DAA-5DCF-4180-8E12-746846CE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984784"/>
            <a:ext cx="8206509" cy="1116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951DD-5EC9-49A7-89E9-3CE4C89FA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2321597"/>
            <a:ext cx="8206509" cy="3664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705DF8-E550-4EC1-B0BA-19F2AA141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19" y="370559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0A2BE-65B6-4F67-B333-714A6D672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C31BEC-86C7-4A51-BFED-4C557A5349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EF8B68-46E7-4ED0-9E8A-35C5BA17EB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7128" y="136525"/>
            <a:ext cx="2854036" cy="270645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6AF6FAD-1E41-4852-9806-75D87CE704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7129" y="3175680"/>
            <a:ext cx="2964872" cy="2706687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A6A90D7-CEDC-4CBE-94AC-E2C37D7B26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A3335CA-8890-4682-861E-BD59E3FF809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BD78DAC-3979-4D31-88FE-3DEA6ACEC9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C7482-B083-4E1D-BCAD-83EE878D76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4" y="61440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44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264F0-5194-447D-8132-D1313A24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111" y="1709738"/>
            <a:ext cx="56073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A7873-021D-4E88-97C4-6D003BEF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111" y="4562475"/>
            <a:ext cx="574097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DBC14-E63C-4D50-B7E4-50311C75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D17D0-DB52-40D0-A6D9-47CFB7711BF9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58C15-C3F9-46F6-BD25-06C6EDEC4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0E6E1-D2C5-4EC5-A7E6-AB407BBC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549ABD-08A6-491F-A5C0-448F976249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332" y="0"/>
            <a:ext cx="7758546" cy="517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576C01-2EB6-4B41-8B2F-4230D047C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73" y="411500"/>
            <a:ext cx="2150203" cy="383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B5518-413A-463F-AC9C-94E01D8D2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76" y="0"/>
            <a:ext cx="1268094" cy="12680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BB5EE-47EA-4D64-BA2F-94530B642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10" y="117670"/>
            <a:ext cx="1089742" cy="102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77B77-8C53-4ACA-B6F2-848E2E036C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32" y="209551"/>
            <a:ext cx="1660168" cy="7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02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DBB8-8587-41C4-93F5-BD83F7DE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032AA-FB63-42D8-8FF8-6DC219FDC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4620"/>
            <a:ext cx="5181600" cy="3910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16E8E-1BB0-45C6-8595-2D3A82438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4620"/>
            <a:ext cx="5181600" cy="3910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562EB-D8B4-42F4-9B98-9FA4C9565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35" y="222706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65A722-F4EB-434C-9A26-A0E749A4F9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E224B-8A1B-4DCA-9A6C-6E852793A3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33FC101-2CBF-4D2F-A35E-25D32A23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FC55234-E66F-437C-A5FC-151CC14C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D9DD3FC-6C69-40AA-949D-D9321553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6E59D-2DD5-478E-ADA4-5141093D60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2" y="17154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304ED-6BF9-4051-BA4F-64BE24336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8" y="805150"/>
            <a:ext cx="10515600" cy="12223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119EA-EB04-4EEF-B7D6-24F1DEA31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3625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68E44-49C3-463A-8741-CE949C7AE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3006726"/>
            <a:ext cx="5157787" cy="30998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83B5D-B701-4348-B1D7-9C1681286B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798" y="2036259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12DDAD-1797-45DC-9300-20F4840DD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5B177-32C1-4C4E-8AC3-51C653AAF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733" y="179553"/>
            <a:ext cx="2025080" cy="3615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166372-C713-47DC-95C7-F0233FAE04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313" y="-52369"/>
            <a:ext cx="1021439" cy="10214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314DC-F60E-4F0A-8F0F-94BD3AD44D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33" y="-47527"/>
            <a:ext cx="825963" cy="7794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E4DB44B-FCAF-4C25-9F94-90D02EEEA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B2F5F4-C83E-43B5-AACB-562A1C74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F23FFB1-4812-4870-B88C-25FDDFFB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74BA03-093D-41E6-9FD6-E23AC16B00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77" y="26721"/>
            <a:ext cx="1590675" cy="69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9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50F6F-4949-4984-8B3D-3BC2C818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25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4F32C5-A05E-4FFC-9C8A-2B5366C1A7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346325"/>
            <a:ext cx="4506912" cy="28448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0E20FC9-F640-4EEA-964A-193FCD59D6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67413" y="2290763"/>
            <a:ext cx="4202112" cy="290036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170B8E3-E7D5-4AB9-A3C5-A91ABEC0507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5616276-2CCA-43ED-972E-757B99935E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6E63BC-7408-418D-8AC3-E70ABF6761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C5E202-EB05-4BCF-A8EE-3B0ED6DA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333" y="239877"/>
            <a:ext cx="2025080" cy="361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9C99A-C687-45E2-A836-2C567CF1B0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2E658-DFFF-46DB-B6A2-BF55ED2784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332E0-DE75-49DD-AED5-5F7AC8C629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3" y="86710"/>
            <a:ext cx="1528317" cy="6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9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6D228D-04C4-4677-9C59-6B630B0684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348" y="0"/>
            <a:ext cx="12099925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0153A-34C7-4E03-A8F7-4BDA4C96A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30" y="244202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46A83D-C044-4F8C-A8A6-69F3AB125B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343B9-008A-416A-9025-61FC37D89A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825963" cy="7794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2233AB-789F-4280-8EFC-E090B76F60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BDC8FB-20DA-4C18-855B-081C8D1F28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19814E6-148D-405F-B234-E64FBF921A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0E2D3-5B1F-48AC-8A06-EC1070B6BEF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12" y="48602"/>
            <a:ext cx="1803842" cy="7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49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F3958-B2FF-4363-B8ED-A626FF4A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B266-E646-40B2-86CB-4195F2E24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C05F0-178D-4F3C-B46B-671C777CD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AFBA30-A093-4D7A-85A6-24989870C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58" y="242036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5D2FB-68AB-4F5A-B98F-5FA075E27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60" y="0"/>
            <a:ext cx="1021439" cy="1021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C241A-9603-4DA2-A835-AFF8C2CD1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89" y="32162"/>
            <a:ext cx="974884" cy="919926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ED6E526-FD17-4848-B094-1BB3D2DD8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81AE67D-6AFD-4498-B5D0-DC8C0BF7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5E42AA5-D29B-4C3D-A11A-ED9FFAED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22E8DA-EDA3-4D2F-A056-4B4EA7C402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52" y="102425"/>
            <a:ext cx="1783627" cy="7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7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BSCOP7_Title and Content">
    <p:bg>
      <p:bgPr>
        <a:gradFill flip="none" rotWithShape="1">
          <a:gsLst>
            <a:gs pos="73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FEDE-3274-4AE7-A5AA-32E332C09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2" y="1007014"/>
            <a:ext cx="8176491" cy="7514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F7B69-9DB6-4D60-A35E-296E7C2E3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82" y="1881727"/>
            <a:ext cx="817649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588C5CB-DF53-4BB2-B719-341714B3C0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07488" y="0"/>
            <a:ext cx="3084512" cy="2476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55DCD4-5C27-4284-A0D5-AB1B80B243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63050" y="2476500"/>
            <a:ext cx="3028950" cy="2852738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8EF415-D704-4F6D-889F-FC2CDED2FD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68" y="136525"/>
            <a:ext cx="2103582" cy="375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8BFB2-99EB-4642-948F-76B5D35F8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4C08DD-A980-41C6-B562-9A7A352043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-956"/>
            <a:ext cx="846250" cy="798543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37B172F-E2DF-4A47-A555-99A78EF3854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794265F-ACD2-47F3-984C-88A25070B1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6CFBB55-BC2E-4FFC-9F26-292E150EF7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99A8C-76CC-45D5-BA05-7E2603BCF2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70" y="40640"/>
            <a:ext cx="1610930" cy="7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9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CA78-9A6F-42D1-8235-E1AFCCC0A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66908-0DD0-4779-8402-BC650FA28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ED257-FD53-4408-9952-3C6D25AD3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D2CACC-7B67-4115-A2F9-F462B9AA1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712" y="251561"/>
            <a:ext cx="2025080" cy="361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618B8D-1FA2-40FD-9D50-8FE8A0309C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54" y="-140921"/>
            <a:ext cx="1266092" cy="1266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E3047-A28C-4C5C-8797-CD220BBB1E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00" y="26694"/>
            <a:ext cx="986473" cy="930861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05BC485-C402-4CFC-AE7B-D1CE8E3C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85F493A-74FA-4CC2-A79C-AA7DC289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E432B78-0140-4D78-AA39-861D34379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B0EC4-FE1E-49C8-AB68-50D04657F2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55" y="72403"/>
            <a:ext cx="1647275" cy="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5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gradFill flip="none" rotWithShape="1"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8730-BBD3-4216-9283-898D2C79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459"/>
            <a:ext cx="10515600" cy="8592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0C1DE-9CC1-425B-9BC6-F3FA18330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7B978-8600-41EC-9367-B03FD86EF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20" y="319535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6EFDE-B7EB-49A9-8B27-ED9A1668B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3C06A8-CB6B-48ED-B5F4-499B297AB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69" y="-36464"/>
            <a:ext cx="940878" cy="88783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3E343D9-281E-4FDA-A33B-ABE24BA30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CB730C-22D7-4D56-B604-1C088B4B0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F5F62E-F26A-458E-A288-51ADF739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69622-6BFC-47EC-A780-F994EA98D5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4027"/>
            <a:ext cx="1547117" cy="6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88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gradFill>
          <a:gsLst>
            <a:gs pos="53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304302-6538-466C-BB61-00A2BF5EF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5EB729-2DD8-404D-A753-12AE3688D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E803A-CA12-4007-8024-0B73FA2D6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46" y="286135"/>
            <a:ext cx="2025080" cy="361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A7BB1-F985-4D30-BE24-D0A8A04949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0" y="-82143"/>
            <a:ext cx="1021439" cy="1021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EB1F6-2CBF-43E3-8C59-58BF6197C8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73" y="-15042"/>
            <a:ext cx="1021439" cy="963856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5684F3-CECA-4769-9BD7-B53024A6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14 &amp; 16, 2025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E157AF8-8225-4936-A3B3-ADD05E8D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 Conference of Parties to the Protocol Concerning Specially Protected Areas and Wildlife (SPAW) of the Wider Caribbean Region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5C39D4-BD4C-44A6-8C14-0FA591442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4CAB6-9C92-4500-AF9A-8E2D2B6A8B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6105"/>
            <a:ext cx="1573858" cy="6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BSCOP7_Section Header">
    <p:bg>
      <p:bgPr>
        <a:gradFill flip="none" rotWithShape="1">
          <a:gsLst>
            <a:gs pos="73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19AA-862B-4F26-8969-B440031F0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n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2FEF5-F385-4A1C-BB91-1B7960A4D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DD2F5E-6ED2-49D3-983C-63FE3952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E259E2-ACFD-4664-8E7D-15DF1025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1A3172-1EC5-4949-BA31-6B76F5F6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4BC3B-A24D-4B9B-8EDD-B64E1070C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93" y="-90096"/>
            <a:ext cx="1268094" cy="1268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228E4-758C-4538-BA2A-D6810EE772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315" y="20711"/>
            <a:ext cx="1108999" cy="1046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D1F001-CB91-411F-8D0D-CD6FDD241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43" y="319553"/>
            <a:ext cx="2514093" cy="448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5490E-E651-463F-BA3A-0239BC2D72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171" y="176701"/>
            <a:ext cx="1680875" cy="7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D84A-5B21-4296-9B8E-3ECA6C2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798"/>
            <a:ext cx="10515600" cy="1081292"/>
          </a:xfrm>
          <a:gradFill flip="none" rotWithShape="1">
            <a:gsLst>
              <a:gs pos="34000">
                <a:srgbClr val="EE9C00">
                  <a:alpha val="15000"/>
                  <a:lumMod val="0"/>
                  <a:lumOff val="100000"/>
                </a:srgbClr>
              </a:gs>
              <a:gs pos="35298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45438">
                <a:schemeClr val="bg1"/>
              </a:gs>
              <a:gs pos="13907">
                <a:schemeClr val="bg1"/>
              </a:gs>
              <a:gs pos="74000">
                <a:srgbClr val="EE9C00"/>
              </a:gs>
              <a:gs pos="83000">
                <a:srgbClr val="EE9C0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B3B7E-29E6-4360-9E30-1A2A95A32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9926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91F2E-AA9C-4206-B2D5-10431BB3F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99260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56CAD1-FCBC-4057-95AF-40C9D3E0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D851EDA-911B-4320-AB9E-2C65B52A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6776386-453C-45D6-A052-3857094E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903FD-E4EC-4FB3-8E84-F862B1B31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8" y="231124"/>
            <a:ext cx="2103582" cy="375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FDD15-9282-4C8C-939E-15811D7A87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87BAA0-3F49-4B39-87DB-63C854FAF7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45B5B1-FCAD-4F04-B670-03BCD8864C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95" y="93120"/>
            <a:ext cx="1489898" cy="6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7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gradFill flip="none" rotWithShape="1"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1A3E-110E-4F3A-8A3A-D0D3A1EC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F3ABF-3042-4509-9743-D97FEF353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8922D-AEFD-432E-93B8-B3FF964D4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51955-F63F-4BEE-ABBA-20A0BD642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9F660-F0BB-4F95-8CCB-F73F99C76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2C0D0-DB34-4F7D-902B-8577DDA97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18" y="288261"/>
            <a:ext cx="2103582" cy="37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1DD44-055B-4729-A909-2884E4B2EB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93B38A-68A2-4EE6-94D5-2DCE122E09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52" y="49844"/>
            <a:ext cx="846250" cy="798543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F55F42F-C757-4265-8E56-91E1B785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9D62BFE-A28C-4131-B385-9EDACEA8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3AC171-876B-483D-BBAE-B7939B58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D7D18-522B-41A5-9918-7B688E391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22" y="126983"/>
            <a:ext cx="1522283" cy="6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2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34B88E-1A9B-4487-BF8A-BE0672A70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236"/>
            <a:ext cx="1228407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0A341-727D-421F-8ED1-FA6C6DED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64" y="1857230"/>
            <a:ext cx="10515600" cy="1325563"/>
          </a:xfrm>
        </p:spPr>
        <p:txBody>
          <a:bodyPr/>
          <a:lstStyle>
            <a:lvl1pPr>
              <a:defRPr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C7695C-D029-4EB7-916F-509434D060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07" y="271517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A16A55-521A-450D-A9E7-98C0F585E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-105329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D55F0-9AFF-46D1-99BF-90E8C9707E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0" y="50328"/>
            <a:ext cx="846250" cy="79854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C69D120-1BAD-4B23-AAA4-E720ADA4B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2ACFDD-6BA9-4B66-B3B8-A8E7B3D08F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3399E52-759F-4B61-BA20-43D30E473E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529DF-C3A4-4C45-AE79-571E15100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14091"/>
            <a:ext cx="1579880" cy="69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97295-AD0D-4943-9460-DED134E5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0112D-0E5B-4E12-96BE-23FF6871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68BB3-4C24-42FB-A66F-0BFC40CC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596D6-11B3-4699-8F2E-B57C412DF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453" y="-129683"/>
            <a:ext cx="1485547" cy="1485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59631-7BB2-4188-8E13-2DE455EEB3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914"/>
            <a:ext cx="1142774" cy="1078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C765B-E0CE-4BF6-B36F-0DCD00475E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343" y="319553"/>
            <a:ext cx="2514093" cy="448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A90093-87D8-4724-BEFA-21B8972851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19" y="193673"/>
            <a:ext cx="1919646" cy="83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gradFill>
          <a:gsLst>
            <a:gs pos="64000">
              <a:srgbClr val="EE9C00">
                <a:alpha val="15000"/>
                <a:lumMod val="0"/>
                <a:lumOff val="10000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9B8E-94A5-4F4B-955D-8DB76E0C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C054-FA1B-4912-A44F-E89DF3336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EAEBA-DDF6-4CC5-A771-EA7B4024C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34617B-43DB-4CE4-B017-851A6106CA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69" y="234917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27F02-1850-4107-AD63-B40724288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37" y="-98972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6C474-7408-4C5B-B3A8-E1DA144F2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47" y="57927"/>
            <a:ext cx="846250" cy="79854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59D0BFD-D260-4D55-BD99-52113E75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F590A7-0DF0-403C-AE4C-2B82BC85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0F7036F-615E-4EFB-879A-60422598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993F7-73C8-447B-889E-0DB2BA7892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92" y="94932"/>
            <a:ext cx="1598694" cy="6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gradFill flip="none" rotWithShape="1">
          <a:gsLst>
            <a:gs pos="93000">
              <a:srgbClr val="EE9C00">
                <a:alpha val="0"/>
              </a:srgbClr>
            </a:gs>
            <a:gs pos="35298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45438">
              <a:schemeClr val="bg1"/>
            </a:gs>
            <a:gs pos="13907">
              <a:schemeClr val="bg1"/>
            </a:gs>
            <a:gs pos="74000">
              <a:srgbClr val="EE9C00"/>
            </a:gs>
            <a:gs pos="83000">
              <a:srgbClr val="EE9C00"/>
            </a:gs>
            <a:gs pos="100000">
              <a:schemeClr val="accent4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BC913-B940-4BA1-B69D-C88EFC2C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DBA752-5256-49B0-8644-371C07729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EC0BA-F270-4C95-A9DE-EE8E3F237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EC342-0DB5-488C-A0E7-0E377B0FB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10" y="359835"/>
            <a:ext cx="2103582" cy="375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0ADC9-F0E8-46B9-9E42-AFCCF89416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-64047"/>
            <a:ext cx="1112343" cy="11123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B3B917-4FBA-43C7-AF36-F30A8D3757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531" y="5028"/>
            <a:ext cx="1044777" cy="985878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2D2249E-0263-41BB-900A-766E4CE6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13 &amp; 16, 2025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7A403EC-83A7-458C-9519-3AAE4686E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7th Conference of Parties to the Protocol Concerning Pollution from Land-Based Sources and Activities (LBS) of the Wider Caribbean Region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506A03C-1737-4A13-AEF9-6D9A04386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39AF0-53F0-42D5-B7E3-4327E5214D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98" y="89796"/>
            <a:ext cx="1860200" cy="81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C89BEE-B47C-403A-8A7A-E851135CE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47FC0-40C4-4CCC-BC38-1CE6F86C7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223A-63F0-418C-BD49-608E3C49C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October 13 &amp; 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AF62C-2162-47B9-BB77-DAE2EFFD6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7th Conference of Parties to the Protocol Concerning Pollution from Land-Based Sources and Activities (LBS) of the Wider Caribbean Region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6CC5D-3DDE-4A66-9E20-C63C25FD7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0FEFEE7-6D71-4EBA-9BFA-7BF3D509AF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24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7DE2D9-578D-4820-8F6B-4396D6793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F02FB-861C-497D-88B3-5C0C4F400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905-3FDC-408F-B662-F3477EC40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October 14 &amp; 16,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32B48-6B95-4156-B2AB-CE54BD812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13th Conference of Parties to the Protocol Concerning Specially Protected Areas and Wildlife (SPAW) of the Wider Caribbean Region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370A4-9410-4A3F-8245-A432EBC78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AEA0B67-3A85-4E22-B6DE-7CE9442130A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7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p.org/cep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CF156C-6D8D-42E6-A117-EFA4B65D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111" y="1709738"/>
            <a:ext cx="5607338" cy="330993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Agenda Item 5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REVIEW OF THE DRAFT WORKPLAN AND BUDGET OF THE SPAW SUBPROGRAMME FOR THE 2026-2027 BIENNIUM</a:t>
            </a:r>
            <a:br>
              <a:rPr lang="en-US" sz="2800" dirty="0"/>
            </a:br>
            <a:br>
              <a:rPr lang="en-US" sz="2800" dirty="0"/>
            </a:br>
            <a:r>
              <a:rPr lang="en-US" sz="2400" dirty="0"/>
              <a:t>UNEP(DEPI)/CAR WG.45/3 Rev.3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B0966-212F-4DD5-8AB4-DFEF3D4D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111" y="5314950"/>
            <a:ext cx="5740977" cy="747712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it-IT" sz="2000" dirty="0"/>
              <a:t>Susana Perera Valderrama</a:t>
            </a:r>
          </a:p>
          <a:p>
            <a:pPr algn="ctr"/>
            <a:r>
              <a:rPr lang="it-IT" sz="2000" dirty="0"/>
              <a:t>SPAW Programme Officer</a:t>
            </a:r>
          </a:p>
          <a:p>
            <a:pPr algn="ctr"/>
            <a:r>
              <a:rPr lang="it-IT" sz="2000" dirty="0"/>
              <a:t>Cartagena Convention Secretariat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75C06-AA6B-4825-BAD0-98A8EC4EC0D0}"/>
              </a:ext>
            </a:extLst>
          </p:cNvPr>
          <p:cNvSpPr txBox="1"/>
          <p:nvPr/>
        </p:nvSpPr>
        <p:spPr>
          <a:xfrm>
            <a:off x="988093" y="5441775"/>
            <a:ext cx="23285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Photo courtesy of Noel Lopez</a:t>
            </a:r>
          </a:p>
        </p:txBody>
      </p:sp>
    </p:spTree>
    <p:extLst>
      <p:ext uri="{BB962C8B-B14F-4D97-AF65-F5344CB8AC3E}">
        <p14:creationId xmlns:p14="http://schemas.microsoft.com/office/powerpoint/2010/main" val="385885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D7E73-DCC7-58A6-5D2D-21DBDB5D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B446DF-6F42-75A9-8D5E-562DACFE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2.4. </a:t>
            </a:r>
            <a:r>
              <a:rPr lang="en-US" sz="2800" dirty="0">
                <a:sym typeface="Bebas Neue Bold"/>
              </a:rPr>
              <a:t>Conservation, Restoration and Sustainable Use of Ecosystems</a:t>
            </a:r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AC7E1A-10AC-433F-98C4-F1485580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600" b="1" dirty="0"/>
              <a:t>Key activities: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Co-chair the GCRMN Caribbean node and advance coral reef conservation efforts.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Enhance understanding and awareness on Sargassum’s ecological impacts, and promote best management practices regionally.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Enhance coral reef conservation and resilience in the GOM-LME project area.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Support the sustainable use and conservation of mangroves, seagrasses, and other coastal ecosystems to enhance ecological resilience and long-term environmental benefits.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Contribute to the development and facilitate expert review of a Red List of Ecosystems (RLE) assessment for Caribbean coral reefs.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01BABC-20D9-274D-044A-40562EEBC8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6311"/>
          <a:stretch/>
        </p:blipFill>
        <p:spPr/>
      </p:pic>
      <p:pic>
        <p:nvPicPr>
          <p:cNvPr id="9" name="Picture Placeholder 8" descr="A person holding a rake to a beach&#10;&#10;AI-generated content may be incorrect.">
            <a:extLst>
              <a:ext uri="{FF2B5EF4-FFF2-40B4-BE49-F238E27FC236}">
                <a16:creationId xmlns:a16="http://schemas.microsoft.com/office/drawing/2014/main" id="{81F6A85D-227B-BA9A-BF77-F5FF9E05E4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3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6268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291E7-5CFC-451E-B521-45913E63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D16FBD-358B-8D37-755B-52D1298C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BUDGET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B9FB009-81BE-CC22-E135-968E668222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69661492"/>
              </p:ext>
            </p:extLst>
          </p:nvPr>
        </p:nvGraphicFramePr>
        <p:xfrm>
          <a:off x="838199" y="2214563"/>
          <a:ext cx="10515600" cy="2783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4877">
                  <a:extLst>
                    <a:ext uri="{9D8B030D-6E8A-4147-A177-3AD203B41FA5}">
                      <a16:colId xmlns:a16="http://schemas.microsoft.com/office/drawing/2014/main" val="1016643516"/>
                    </a:ext>
                  </a:extLst>
                </a:gridCol>
                <a:gridCol w="961534">
                  <a:extLst>
                    <a:ext uri="{9D8B030D-6E8A-4147-A177-3AD203B41FA5}">
                      <a16:colId xmlns:a16="http://schemas.microsoft.com/office/drawing/2014/main" val="4170969717"/>
                    </a:ext>
                  </a:extLst>
                </a:gridCol>
                <a:gridCol w="1300899">
                  <a:extLst>
                    <a:ext uri="{9D8B030D-6E8A-4147-A177-3AD203B41FA5}">
                      <a16:colId xmlns:a16="http://schemas.microsoft.com/office/drawing/2014/main" val="295906045"/>
                    </a:ext>
                  </a:extLst>
                </a:gridCol>
                <a:gridCol w="1244338">
                  <a:extLst>
                    <a:ext uri="{9D8B030D-6E8A-4147-A177-3AD203B41FA5}">
                      <a16:colId xmlns:a16="http://schemas.microsoft.com/office/drawing/2014/main" val="1637007214"/>
                    </a:ext>
                  </a:extLst>
                </a:gridCol>
                <a:gridCol w="1036949">
                  <a:extLst>
                    <a:ext uri="{9D8B030D-6E8A-4147-A177-3AD203B41FA5}">
                      <a16:colId xmlns:a16="http://schemas.microsoft.com/office/drawing/2014/main" val="1903541827"/>
                    </a:ext>
                  </a:extLst>
                </a:gridCol>
                <a:gridCol w="1244338">
                  <a:extLst>
                    <a:ext uri="{9D8B030D-6E8A-4147-A177-3AD203B41FA5}">
                      <a16:colId xmlns:a16="http://schemas.microsoft.com/office/drawing/2014/main" val="2560105197"/>
                    </a:ext>
                  </a:extLst>
                </a:gridCol>
                <a:gridCol w="1074656">
                  <a:extLst>
                    <a:ext uri="{9D8B030D-6E8A-4147-A177-3AD203B41FA5}">
                      <a16:colId xmlns:a16="http://schemas.microsoft.com/office/drawing/2014/main" val="420236552"/>
                    </a:ext>
                  </a:extLst>
                </a:gridCol>
                <a:gridCol w="1088009">
                  <a:extLst>
                    <a:ext uri="{9D8B030D-6E8A-4147-A177-3AD203B41FA5}">
                      <a16:colId xmlns:a16="http://schemas.microsoft.com/office/drawing/2014/main" val="15549263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Activity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2026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2027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Poppins" panose="00000500000000000000" pitchFamily="2" charset="0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Total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09393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CTF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Other 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cs typeface="Poppins" panose="00000500000000000000" pitchFamily="2" charset="0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Contributions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cs typeface="Poppins" panose="00000500000000000000" pitchFamily="2" charset="0"/>
                        </a:rPr>
                        <a:t>Total Cost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algn="ctr">
                        <a:buNone/>
                      </a:pP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Poppins" panose="00000500000000000000" pitchFamily="2" charset="0"/>
                        <a:ea typeface="Times New Roman" panose="02020603050405020304" pitchFamily="18" charset="0"/>
                        <a:cs typeface="Poppins" panose="000005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2951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Programme Coordination and Strategic Partnership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250,860.00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456,500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707,360.00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330,516.00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524,300.00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854,816.00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1,562,176.00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27876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Strengthening Marine Protected Areas in the WCR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410,348.50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410,348.50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45,333.34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45,333.34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455,681.84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7872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Conservation of Threatened and Endangered Species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260,260.00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260,260.00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noProof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</a:t>
                      </a:r>
                      <a:endParaRPr lang="en-US" sz="12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202,441.80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202,441.80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462,701.80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06733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Conservation, Restoration and Sustainable Use of Coastal and Marine Ecosystems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491,760.54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491,760.54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-  </a:t>
                      </a:r>
                      <a:endParaRPr lang="en-US" sz="1200" b="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Poppins" panose="00000500000000000000" pitchFamily="2" charset="0"/>
                        <a:ea typeface="+mn-ea"/>
                        <a:cs typeface="Poppins" panose="00000500000000000000" pitchFamily="2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489,084.40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489,084.40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980,844.94 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0939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kern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TOTAL (USD) 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250,860.00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Poppins" panose="00000500000000000000" pitchFamily="2" charset="0"/>
                          <a:ea typeface="+mn-ea"/>
                          <a:cs typeface="Poppins" panose="00000500000000000000" pitchFamily="2" charset="0"/>
                        </a:rPr>
                        <a:t>1,618,869.04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385723"/>
                          </a:solidFill>
                          <a:effectLst/>
                          <a:latin typeface="Poppins" panose="00000500000000000000" pitchFamily="2" charset="0"/>
                        </a:rPr>
                        <a:t>1,869,729.04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385723"/>
                          </a:solidFill>
                          <a:effectLst/>
                          <a:latin typeface="Poppins" panose="00000500000000000000" pitchFamily="2" charset="0"/>
                        </a:rPr>
                        <a:t>330,516.00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385723"/>
                          </a:solidFill>
                          <a:effectLst/>
                          <a:latin typeface="Poppins" panose="00000500000000000000" pitchFamily="2" charset="0"/>
                        </a:rPr>
                        <a:t>1,261,159.54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385723"/>
                          </a:solidFill>
                          <a:effectLst/>
                          <a:latin typeface="Poppins" panose="00000500000000000000" pitchFamily="2" charset="0"/>
                        </a:rPr>
                        <a:t>1,591,675.54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385723"/>
                          </a:solidFill>
                          <a:effectLst/>
                          <a:latin typeface="Poppins" panose="00000500000000000000" pitchFamily="2" charset="0"/>
                        </a:rPr>
                        <a:t>3,461,404.58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6500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D33AB-D932-06EF-A36C-940B95D86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E33A85-1743-DF1E-3400-9FC94369F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en-US" sz="3600" dirty="0"/>
            </a:br>
            <a:r>
              <a:rPr lang="en-US" sz="3600" dirty="0"/>
              <a:t>SPAW 2026-2027 WORKPLAN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E95F61C-81ED-ECDA-99C1-225D3DD4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214620"/>
            <a:ext cx="10515599" cy="283992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/>
              <a:t>The COP </a:t>
            </a:r>
            <a:r>
              <a:rPr lang="en-US" sz="2400" b="1" dirty="0"/>
              <a:t>may wish to</a:t>
            </a:r>
            <a:r>
              <a:rPr lang="en-US" sz="2400" dirty="0"/>
              <a:t>: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Consider endorsing the SPAW Workplan for 2026–2027 to guide implementation of the Protocol’s priorities;</a:t>
            </a:r>
          </a:p>
          <a:p>
            <a:pPr marL="0" indent="0">
              <a:lnSpc>
                <a:spcPct val="110000"/>
              </a:lnSpc>
              <a:buNone/>
            </a:pPr>
            <a:endParaRPr lang="en-US" sz="40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E6361-F1EB-ABA5-0976-E66D10BC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14 and 16,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6E99C-9D63-8E7F-3F18-BD965603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13th Conference of Parties to the Protocol concerning Specially Protected Areas and Wildlife in the Wider Caribbean Region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B7F5-B776-74EE-6691-FA4836F8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Graphic 4" descr="Raised hand outline">
            <a:extLst>
              <a:ext uri="{FF2B5EF4-FFF2-40B4-BE49-F238E27FC236}">
                <a16:creationId xmlns:a16="http://schemas.microsoft.com/office/drawing/2014/main" id="{1A92FA57-E33E-C355-E9CD-E8BC7D9D6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798" y="44084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30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4EEDBB-E88C-4A59-965E-89A773B0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536525-F98D-4507-8498-086B0AAF1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864503-46EA-405F-9E95-C46B4DBFA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UNEP Cartagena Convention Secretariat and Caribbean Environment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(876) 922-9267-9</a:t>
            </a:r>
          </a:p>
          <a:p>
            <a:r>
              <a:rPr lang="en-US" dirty="0"/>
              <a:t>unep-cartagenaconvention@un.org</a:t>
            </a:r>
          </a:p>
          <a:p>
            <a:r>
              <a:rPr lang="en-US" dirty="0">
                <a:hlinkClick r:id="rId3"/>
              </a:rPr>
              <a:t>www.unep.org/cep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@</a:t>
            </a:r>
            <a:r>
              <a:rPr lang="en-US" dirty="0" err="1"/>
              <a:t>unep_cep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DE5C9-8010-437F-9246-CCDF840D3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30" y="3864334"/>
            <a:ext cx="402222" cy="40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FB6E3D-10FD-4A05-A676-4B8773109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96" y="3864334"/>
            <a:ext cx="402222" cy="402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8196AB-D51B-439D-BA21-BABE5731A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01" y="3846936"/>
            <a:ext cx="437017" cy="437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5F0D75-A3BB-4E03-B084-E834A22BF3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6612" y="3888742"/>
            <a:ext cx="395211" cy="39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3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C3737E-82A3-5B5E-5355-A8F03556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  <a:br>
              <a:rPr lang="en-US" dirty="0"/>
            </a:br>
            <a:r>
              <a:rPr lang="en-US" sz="2400" dirty="0"/>
              <a:t>SPAW </a:t>
            </a:r>
            <a:r>
              <a:rPr lang="en-US" sz="2400" dirty="0" err="1"/>
              <a:t>Subprogramme</a:t>
            </a:r>
            <a:endParaRPr lang="en-US" dirty="0"/>
          </a:p>
        </p:txBody>
      </p:sp>
      <p:pic>
        <p:nvPicPr>
          <p:cNvPr id="8" name="Content Placeholder 7" descr="A coral reef with corals in the water&#10;&#10;AI-generated content may be incorrect.">
            <a:extLst>
              <a:ext uri="{FF2B5EF4-FFF2-40B4-BE49-F238E27FC236}">
                <a16:creationId xmlns:a16="http://schemas.microsoft.com/office/drawing/2014/main" id="{2D7FC8D3-7D76-8368-C754-4033DD5C7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4601"/>
            <a:ext cx="6172200" cy="411927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1E6878-BB3F-7ED0-D8D1-FEAE0757D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Expand and improve management of protected areas (PAs) in the Wider Caribbean.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Conserve threatened species and promote sustainable resource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Build regional capacity for information exchange, training, and technical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Coordinate with relevant international biodiversity treaties and initiatives.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4793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408086-DB5C-59B1-B9D5-C1333510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 of the 2026-2027 SPAW WP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C66CDF-6B29-E68C-E054-6EE49653F8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9" y="2290763"/>
            <a:ext cx="4931005" cy="3663004"/>
          </a:xfrm>
        </p:spPr>
        <p:txBody>
          <a:bodyPr>
            <a:normAutofit/>
          </a:bodyPr>
          <a:lstStyle/>
          <a:p>
            <a:r>
              <a:rPr lang="en-US" sz="2000" dirty="0"/>
              <a:t>Continue and expand ongoing SPAW initiatives from the previous biennium.</a:t>
            </a:r>
          </a:p>
          <a:p>
            <a:r>
              <a:rPr lang="en-US" sz="2000" dirty="0"/>
              <a:t>Apply ecosystem-based management to protect critical coastal and marine services.</a:t>
            </a:r>
          </a:p>
          <a:p>
            <a:r>
              <a:rPr lang="en-US" sz="2000" dirty="0"/>
              <a:t>Support biodiversity conservation and sustainable use of marine resources.</a:t>
            </a:r>
          </a:p>
          <a:p>
            <a:r>
              <a:rPr lang="en-US" sz="2000" dirty="0"/>
              <a:t>Address sustainable development challenges through integrated, cross-sectoral action.</a:t>
            </a:r>
          </a:p>
        </p:txBody>
      </p:sp>
      <p:pic>
        <p:nvPicPr>
          <p:cNvPr id="9" name="Picture Placeholder 8" descr="A mangrove tree under water&#10;&#10;AI-generated content may be incorrect.">
            <a:extLst>
              <a:ext uri="{FF2B5EF4-FFF2-40B4-BE49-F238E27FC236}">
                <a16:creationId xmlns:a16="http://schemas.microsoft.com/office/drawing/2014/main" id="{152E3EFA-82DD-3BC0-AC5D-46AC2405F0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r="1706"/>
          <a:stretch>
            <a:fillRect/>
          </a:stretch>
        </p:blipFill>
        <p:spPr>
          <a:xfrm>
            <a:off x="5967412" y="2290763"/>
            <a:ext cx="5307045" cy="3663004"/>
          </a:xfrm>
        </p:spPr>
      </p:pic>
    </p:spTree>
    <p:extLst>
      <p:ext uri="{BB962C8B-B14F-4D97-AF65-F5344CB8AC3E}">
        <p14:creationId xmlns:p14="http://schemas.microsoft.com/office/powerpoint/2010/main" val="57278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3FCD75-7988-EBB7-B2BC-56E6EE3B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Plan Structure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339264-7AAB-E219-FE6E-1C9B31401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4620"/>
            <a:ext cx="10515600" cy="39101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FOUR THEMATIC AREAS</a:t>
            </a:r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Programme Coordination and Strategic Partnerships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Strengthening Marine and Coastal Protected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Conservation of Threatened and Endangered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Conservation, Restoration and Sustainable Use of Ecosystems</a:t>
            </a:r>
          </a:p>
          <a:p>
            <a:pPr marL="457200" lvl="1" indent="0">
              <a:lnSpc>
                <a:spcPts val="3400"/>
              </a:lnSpc>
              <a:spcAft>
                <a:spcPts val="1200"/>
              </a:spcAft>
              <a:buNone/>
            </a:pPr>
            <a:r>
              <a:rPr lang="en-US" b="1" dirty="0">
                <a:sym typeface="Poppins"/>
              </a:rPr>
              <a:t>For each: </a:t>
            </a:r>
            <a:r>
              <a:rPr lang="en-US" dirty="0">
                <a:sym typeface="Poppins"/>
              </a:rPr>
              <a:t>objectives, targets, activities, expected deliverables)</a:t>
            </a:r>
          </a:p>
          <a:p>
            <a:pPr marL="457200" lvl="1" indent="0">
              <a:lnSpc>
                <a:spcPts val="3400"/>
              </a:lnSpc>
              <a:spcAft>
                <a:spcPts val="1200"/>
              </a:spcAft>
              <a:buNone/>
            </a:pPr>
            <a:r>
              <a:rPr lang="en-US" b="1" dirty="0">
                <a:sym typeface="Poppins"/>
              </a:rPr>
              <a:t>Annexes: </a:t>
            </a:r>
            <a:r>
              <a:rPr lang="en-US" dirty="0">
                <a:sym typeface="Poppins"/>
              </a:rPr>
              <a:t>Projects</a:t>
            </a:r>
            <a:r>
              <a:rPr lang="en-US">
                <a:sym typeface="Poppins"/>
              </a:rPr>
              <a:t>, General Budget </a:t>
            </a:r>
            <a:r>
              <a:rPr lang="en-US" dirty="0">
                <a:sym typeface="Poppins"/>
              </a:rPr>
              <a:t>and Unfunded Activities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89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CF357-B60B-7126-E8BD-7772CAAF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131EC8-01A4-C93D-3FCF-6A785FFE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/>
              <a:t>2.1. Programme Coordination and Partnerships</a:t>
            </a:r>
            <a:endParaRPr lang="en-US" sz="30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B1867F-6EAF-7F17-BEFA-B50FE085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3200" b="1"/>
              <a:t>Key activities:</a:t>
            </a:r>
          </a:p>
          <a:p>
            <a:pPr>
              <a:lnSpc>
                <a:spcPct val="140000"/>
              </a:lnSpc>
            </a:pPr>
            <a:r>
              <a:rPr lang="en-US" sz="2700"/>
              <a:t>Outreach to promote ratification </a:t>
            </a:r>
          </a:p>
          <a:p>
            <a:pPr>
              <a:lnSpc>
                <a:spcPct val="140000"/>
              </a:lnSpc>
            </a:pPr>
            <a:r>
              <a:rPr lang="en-US" sz="2700"/>
              <a:t>Continue the implementation of the SPAW Protocol/Subprogramme, including the convening of the intergovernmental meetings for SPAW decision-making</a:t>
            </a:r>
          </a:p>
          <a:p>
            <a:pPr>
              <a:lnSpc>
                <a:spcPct val="140000"/>
              </a:lnSpc>
            </a:pPr>
            <a:r>
              <a:rPr lang="en-US" sz="2700"/>
              <a:t>Coordinate SPAW Working Groups (MPAs, Species, Sargassum, Exemptions)</a:t>
            </a:r>
          </a:p>
          <a:p>
            <a:pPr>
              <a:lnSpc>
                <a:spcPct val="140000"/>
              </a:lnSpc>
            </a:pPr>
            <a:r>
              <a:rPr lang="en-US" sz="2700"/>
              <a:t>Increase visibility of SPAW in regional policy spaces </a:t>
            </a:r>
          </a:p>
          <a:p>
            <a:pPr>
              <a:lnSpc>
                <a:spcPct val="140000"/>
              </a:lnSpc>
            </a:pPr>
            <a:r>
              <a:rPr lang="en-US" sz="2700"/>
              <a:t>Initiate the process for the potential development of SPAW compliance mechanism</a:t>
            </a:r>
          </a:p>
          <a:p>
            <a:pPr>
              <a:lnSpc>
                <a:spcPct val="140000"/>
              </a:lnSpc>
            </a:pPr>
            <a:r>
              <a:rPr lang="en-US" sz="2700"/>
              <a:t>Support (upon request) NBSAP updates aligned with the GBF/SPAW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Placeholder 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0741F35-AD82-A47E-CDC5-C3EECD270D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14934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1C5A31-FADD-1C5E-6994-949F2A821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r="10459"/>
          <a:stretch/>
        </p:blipFill>
        <p:spPr>
          <a:xfrm>
            <a:off x="9227129" y="3175680"/>
            <a:ext cx="2854035" cy="2706687"/>
          </a:xfrm>
        </p:spPr>
      </p:pic>
    </p:spTree>
    <p:extLst>
      <p:ext uri="{BB962C8B-B14F-4D97-AF65-F5344CB8AC3E}">
        <p14:creationId xmlns:p14="http://schemas.microsoft.com/office/powerpoint/2010/main" val="98775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855CF-0EBD-6C81-D732-8755204E8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566293-8532-EC9F-21FD-FC40A35D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/>
              <a:t>2.1. Programme Coordination and Partnerships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84D7A1-2F27-660C-B5B0-BB34214E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3200" b="1" dirty="0"/>
              <a:t>Key activities:</a:t>
            </a:r>
          </a:p>
          <a:p>
            <a:pPr>
              <a:lnSpc>
                <a:spcPct val="140000"/>
              </a:lnSpc>
            </a:pPr>
            <a:r>
              <a:rPr lang="en-US" sz="2700" dirty="0"/>
              <a:t>Ensure timely and coordinated project development and implementation: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PROCARIBE+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 err="1"/>
              <a:t>GoM</a:t>
            </a:r>
            <a:r>
              <a:rPr lang="en-US" sz="2300" dirty="0"/>
              <a:t> LME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CAMAC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SARGCOOP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SPAW Small Grants Programme - Subject to the availability of funding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Regional support program for SPAW-listed protected area managers' network in the Wider Caribbean Region - Subject to the availability of funding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Blue Growth through Green Restoration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300" dirty="0"/>
              <a:t>New project opportunities (GEF/GBFF)</a:t>
            </a:r>
          </a:p>
          <a:p>
            <a:pPr>
              <a:lnSpc>
                <a:spcPct val="140000"/>
              </a:lnSpc>
            </a:pPr>
            <a:endParaRPr lang="en-US" sz="27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B7714C-5A7B-9D1C-F4FE-AFAFE2A5E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5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59E2-69EA-2784-1F6F-7A6D9B893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94B9D7-5EE5-ED94-C19C-C8D43C00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/>
              <a:t>2.1. Programme Coordination and Partnerships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04ACCD-8B0E-81F7-0B02-89E499FDE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4620"/>
            <a:ext cx="10515600" cy="391015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/>
              <a:t>Key activities: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Provide technical assistance and guidance to Contracting Parties for implementing the Cartagena Convention and the SPAW Protocol.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Undertake periodic reviews of bilateral cooperation with partner organizations to ensure alignment with SPAW’s mandate and enhance synergies supporting Protocol implementation.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Facilitate reporting on marine ecosystems targets and indicators.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Support Contracting Parties in integrating marine biodiversity and ecosystem services into national Blue Economy and ocean-based strategies.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Facilitate cooperation with relevant projects and mechanisms relating to marine biodiversity.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Strengthen collaboration with civil society organizations, particularly through the SPAW Consortium</a:t>
            </a:r>
          </a:p>
        </p:txBody>
      </p:sp>
    </p:spTree>
    <p:extLst>
      <p:ext uri="{BB962C8B-B14F-4D97-AF65-F5344CB8AC3E}">
        <p14:creationId xmlns:p14="http://schemas.microsoft.com/office/powerpoint/2010/main" val="413026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038EE-2390-15ED-D21C-A94F04FD9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3E7DCB-A823-3A02-232B-406CAADD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5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2.2. Strengthening of PAs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4B0839-2F30-1FB1-ECAE-FEC936D6E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4620"/>
            <a:ext cx="5181600" cy="391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/>
              <a:t>Key activities:</a:t>
            </a:r>
          </a:p>
          <a:p>
            <a:r>
              <a:rPr lang="en-US" sz="1100"/>
              <a:t>Support the operationalization of the SPAW-listed Protected Area Managers Network.</a:t>
            </a:r>
          </a:p>
          <a:p>
            <a:r>
              <a:rPr lang="en-US" sz="1100"/>
              <a:t>Deliver capacity building on MPA management through the </a:t>
            </a:r>
            <a:r>
              <a:rPr lang="en-US" sz="1100" err="1"/>
              <a:t>CaMPAM</a:t>
            </a:r>
            <a:r>
              <a:rPr lang="en-US" sz="1100"/>
              <a:t> Training of Trainers (</a:t>
            </a:r>
            <a:r>
              <a:rPr lang="en-US" sz="1100" err="1"/>
              <a:t>ToT</a:t>
            </a:r>
            <a:r>
              <a:rPr lang="en-US" sz="1100"/>
              <a:t>) </a:t>
            </a:r>
            <a:r>
              <a:rPr lang="en-US" sz="1100" err="1"/>
              <a:t>programme</a:t>
            </a:r>
            <a:r>
              <a:rPr lang="en-US" sz="1100"/>
              <a:t>.</a:t>
            </a:r>
          </a:p>
          <a:p>
            <a:r>
              <a:rPr lang="en-US" sz="1100"/>
              <a:t>Support the establishment and strengthening of PAs and OECMs with national and local partners.</a:t>
            </a:r>
          </a:p>
          <a:p>
            <a:r>
              <a:rPr lang="en-US" sz="1100"/>
              <a:t>Strengthen environmental monitoring and coral reef management within MPAs.</a:t>
            </a:r>
          </a:p>
          <a:p>
            <a:r>
              <a:rPr lang="en-US" sz="1100"/>
              <a:t>Support national implementation of the SPAW Protocol at the local level.</a:t>
            </a:r>
          </a:p>
          <a:p>
            <a:r>
              <a:rPr lang="en-US" sz="1100"/>
              <a:t>Enhance synergies and joint initiatives with Caribbean and global PA networks.</a:t>
            </a:r>
          </a:p>
          <a:p>
            <a:r>
              <a:rPr lang="en-US" sz="1100"/>
              <a:t>Promote sustainable tourism practices to strengthen PA management and encourage sustainable use of coastal and marine ecosystems.</a:t>
            </a:r>
          </a:p>
          <a:p>
            <a:r>
              <a:rPr lang="en-US" sz="1100"/>
              <a:t>Strengthen initiatives on MPAs and OECMs, including transboundary areas in the Caribbean Biological Corridor (CBC).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D09FF4A-6978-2DF5-CE71-FA702A594A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2200" y="2226598"/>
            <a:ext cx="5181600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260822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8A2B9-DE35-0371-E6AA-5FB8F609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61380CC-67BF-9AA1-E35E-CF5246D1E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5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2.3. Conservation of Species</a:t>
            </a:r>
          </a:p>
        </p:txBody>
      </p:sp>
      <p:pic>
        <p:nvPicPr>
          <p:cNvPr id="5" name="Picture Placeholder 4" descr="A whale jumping out of the water&#10;&#10;AI-generated content may be incorrect.">
            <a:extLst>
              <a:ext uri="{FF2B5EF4-FFF2-40B4-BE49-F238E27FC236}">
                <a16:creationId xmlns:a16="http://schemas.microsoft.com/office/drawing/2014/main" id="{E379A34B-A4B9-6062-423B-462C6661C5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21" y="2214620"/>
            <a:ext cx="3910157" cy="3910157"/>
          </a:xfr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D7D4FF-3F75-F0E7-6AC7-23FE8DC68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4620"/>
            <a:ext cx="5181600" cy="391015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b="1" dirty="0"/>
              <a:t>Key activities: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Support the conservation of marine megafauna 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Support national implementation of the SPAW Protocol (species monitoring and conservation activities).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Communication and information on species listed in SPAW Annexes of the SPAW protocol.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Promote regional collaboration for the protection of manatee populations.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Strengthening initiatives on megafauna conservation in the region of the Caribbean Biological Corridor (CBC).</a:t>
            </a:r>
          </a:p>
        </p:txBody>
      </p:sp>
    </p:spTree>
    <p:extLst>
      <p:ext uri="{BB962C8B-B14F-4D97-AF65-F5344CB8AC3E}">
        <p14:creationId xmlns:p14="http://schemas.microsoft.com/office/powerpoint/2010/main" val="1711669419"/>
      </p:ext>
    </p:extLst>
  </p:cSld>
  <p:clrMapOvr>
    <a:masterClrMapping/>
  </p:clrMapOvr>
</p:sld>
</file>

<file path=ppt/theme/theme1.xml><?xml version="1.0" encoding="utf-8"?>
<a:theme xmlns:a="http://schemas.openxmlformats.org/drawingml/2006/main" name="LBS CO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AWCOP1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7" ma:contentTypeDescription="Create a new document." ma:contentTypeScope="" ma:versionID="2d3e4b2333abe4608b3447e3a5586db6">
  <xsd:schema xmlns:xsd="http://www.w3.org/2001/XMLSchema" xmlns:xs="http://www.w3.org/2001/XMLSchema" xmlns:p="http://schemas.microsoft.com/office/2006/metadata/properties" xmlns:ns2="8bde3967-4b29-49c8-add0-1b77de203898" xmlns:ns3="0f1cb922-524b-4a63-a729-f715e5c73bc5" xmlns:ns4="985ec44e-1bab-4c0b-9df0-6ba128686fc9" targetNamespace="http://schemas.microsoft.com/office/2006/metadata/properties" ma:root="true" ma:fieldsID="2b6193656fa044160ff50ef3173382a3" ns2:_="" ns3:_="" ns4:_="">
    <xsd:import namespace="8bde3967-4b29-49c8-add0-1b77de203898"/>
    <xsd:import namespace="0f1cb922-524b-4a63-a729-f715e5c73bc5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Emplacement" minOccurs="0"/>
                <xsd:element ref="ns3:eed4da54-2de3-4f24-ab7f-5cf84a6396d8CountryOrRegion" minOccurs="0"/>
                <xsd:element ref="ns3:eed4da54-2de3-4f24-ab7f-5cf84a6396d8State" minOccurs="0"/>
                <xsd:element ref="ns3:eed4da54-2de3-4f24-ab7f-5cf84a6396d8City" minOccurs="0"/>
                <xsd:element ref="ns3:eed4da54-2de3-4f24-ab7f-5cf84a6396d8PostalCode" minOccurs="0"/>
                <xsd:element ref="ns3:eed4da54-2de3-4f24-ab7f-5cf84a6396d8Street" minOccurs="0"/>
                <xsd:element ref="ns3:eed4da54-2de3-4f24-ab7f-5cf84a6396d8GeoLoc" minOccurs="0"/>
                <xsd:element ref="ns3:eed4da54-2de3-4f24-ab7f-5cf84a6396d8DispNam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placement" ma:index="20" nillable="true" ma:displayName="Emplacement" ma:format="Dropdown" ma:internalName="Emplacement">
      <xsd:simpleType>
        <xsd:restriction base="dms:Unknown"/>
      </xsd:simpleType>
    </xsd:element>
    <xsd:element name="eed4da54-2de3-4f24-ab7f-5cf84a6396d8CountryOrRegion" ma:index="21" nillable="true" ma:displayName="Emplacement : Pays/région" ma:internalName="CountryOrRegion" ma:readOnly="true">
      <xsd:simpleType>
        <xsd:restriction base="dms:Text"/>
      </xsd:simpleType>
    </xsd:element>
    <xsd:element name="eed4da54-2de3-4f24-ab7f-5cf84a6396d8State" ma:index="22" nillable="true" ma:displayName="Emplacement : État" ma:internalName="State" ma:readOnly="true">
      <xsd:simpleType>
        <xsd:restriction base="dms:Text"/>
      </xsd:simpleType>
    </xsd:element>
    <xsd:element name="eed4da54-2de3-4f24-ab7f-5cf84a6396d8City" ma:index="23" nillable="true" ma:displayName="Emplacement : Ville" ma:internalName="City" ma:readOnly="true">
      <xsd:simpleType>
        <xsd:restriction base="dms:Text"/>
      </xsd:simpleType>
    </xsd:element>
    <xsd:element name="eed4da54-2de3-4f24-ab7f-5cf84a6396d8PostalCode" ma:index="24" nillable="true" ma:displayName="Emplacement : Code postal" ma:internalName="PostalCode" ma:readOnly="true">
      <xsd:simpleType>
        <xsd:restriction base="dms:Text"/>
      </xsd:simpleType>
    </xsd:element>
    <xsd:element name="eed4da54-2de3-4f24-ab7f-5cf84a6396d8Street" ma:index="25" nillable="true" ma:displayName="Emplacement : Rue" ma:internalName="Street" ma:readOnly="true">
      <xsd:simpleType>
        <xsd:restriction base="dms:Text"/>
      </xsd:simpleType>
    </xsd:element>
    <xsd:element name="eed4da54-2de3-4f24-ab7f-5cf84a6396d8GeoLoc" ma:index="26" nillable="true" ma:displayName="Emplacement : Coordonnées" ma:internalName="GeoLoc" ma:readOnly="true">
      <xsd:simpleType>
        <xsd:restriction base="dms:Unknown"/>
      </xsd:simpleType>
    </xsd:element>
    <xsd:element name="eed4da54-2de3-4f24-ab7f-5cf84a6396d8DispName" ma:index="27" nillable="true" ma:displayName="Emplacement : nom" ma:internalName="DispName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78a33eea-6480-4b67-a40f-8706a958746a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5ec44e-1bab-4c0b-9df0-6ba128686fc9" xsi:nil="true"/>
    <MediaServiceKeyPoints xmlns="0f1cb922-524b-4a63-a729-f715e5c73bc5" xsi:nil="true"/>
    <lcf76f155ced4ddcb4097134ff3c332f xmlns="0f1cb922-524b-4a63-a729-f715e5c73bc5">
      <Terms xmlns="http://schemas.microsoft.com/office/infopath/2007/PartnerControls"/>
    </lcf76f155ced4ddcb4097134ff3c332f>
    <Emplacement xmlns="0f1cb922-524b-4a63-a729-f715e5c73bc5" xsi:nil="true"/>
  </documentManagement>
</p:properties>
</file>

<file path=customXml/itemProps1.xml><?xml version="1.0" encoding="utf-8"?>
<ds:datastoreItem xmlns:ds="http://schemas.openxmlformats.org/officeDocument/2006/customXml" ds:itemID="{E01C85DE-EE24-465C-A0D0-2184B5E09C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B0C055-8E2E-40F0-BB72-529C313BDC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de3967-4b29-49c8-add0-1b77de203898"/>
    <ds:schemaRef ds:uri="0f1cb922-524b-4a63-a729-f715e5c73bc5"/>
    <ds:schemaRef ds:uri="985ec44e-1bab-4c0b-9df0-6ba128686f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C8FB3A-5C51-47A0-8C43-70AA3DE75676}">
  <ds:schemaRefs>
    <ds:schemaRef ds:uri="http://purl.org/dc/dcmitype/"/>
    <ds:schemaRef ds:uri="230e9df3-be65-4c73-a93b-d1236ebd677e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985ec44e-1bab-4c0b-9df0-6ba128686fc9"/>
    <ds:schemaRef ds:uri="0f1cb922-524b-4a63-a729-f715e5c73bc5"/>
  </ds:schemaRefs>
</ds:datastoreItem>
</file>

<file path=docMetadata/LabelInfo.xml><?xml version="1.0" encoding="utf-8"?>
<clbl:labelList xmlns:clbl="http://schemas.microsoft.com/office/2020/mipLabelMetadata">
  <clbl:label id="{8b77875e-5908-45a0-9cb4-dec9ae074618}" enabled="1" method="Privileged" siteId="{0f9e35db-544f-4f60-bdcc-5ea416e6dc7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BohemianVTI</Template>
  <TotalTime>2639</TotalTime>
  <Words>899</Words>
  <Application>Microsoft Office PowerPoint</Application>
  <PresentationFormat>Widescreen</PresentationFormat>
  <Paragraphs>146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Bebas Neue Bold</vt:lpstr>
      <vt:lpstr>Arial</vt:lpstr>
      <vt:lpstr>Arial Black</vt:lpstr>
      <vt:lpstr>Calibri</vt:lpstr>
      <vt:lpstr>Poppins</vt:lpstr>
      <vt:lpstr>Wingdings</vt:lpstr>
      <vt:lpstr>LBS COP</vt:lpstr>
      <vt:lpstr>SPAWCOP13</vt:lpstr>
      <vt:lpstr>Agenda Item 5  REVIEW OF THE DRAFT WORKPLAN AND BUDGET OF THE SPAW SUBPROGRAMME FOR THE 2026-2027 BIENNIUM  UNEP(DEPI)/CAR WG.45/3 Rev.3</vt:lpstr>
      <vt:lpstr>OBJECTIVES SPAW Subprogramme</vt:lpstr>
      <vt:lpstr>Objectives of the 2026-2027 SPAW WP</vt:lpstr>
      <vt:lpstr>Work Plan Structure</vt:lpstr>
      <vt:lpstr>2.1. Programme Coordination and Partnerships</vt:lpstr>
      <vt:lpstr>2.1. Programme Coordination and Partnerships</vt:lpstr>
      <vt:lpstr>2.1. Programme Coordination and Partnerships</vt:lpstr>
      <vt:lpstr>2.2. Strengthening of PAs</vt:lpstr>
      <vt:lpstr>2.3. Conservation of Species</vt:lpstr>
      <vt:lpstr>2.4. Conservation, Restoration and Sustainable Use of Ecosystems</vt:lpstr>
      <vt:lpstr>GENERAL BUDGET</vt:lpstr>
      <vt:lpstr> SPAW 2026-2027 WORKPLAN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Deonne Anderson</dc:creator>
  <cp:lastModifiedBy>Susana Perera Valderrama</cp:lastModifiedBy>
  <cp:revision>49</cp:revision>
  <dcterms:created xsi:type="dcterms:W3CDTF">2024-01-04T19:47:09Z</dcterms:created>
  <dcterms:modified xsi:type="dcterms:W3CDTF">2025-10-13T20:05:49Z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0x010100ACC2ACFA87F550418D225E071F542ADA</vt:lpwstr>
  </property>
  <property fmtid="{D5CDD505-2E9C-101B-9397-08002B2CF9AE}" pid="3" name="MediaServiceImageTags">
    <vt:lpwstr/>
  </property>
</Properties>
</file>