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5"/>
  </p:notesMasterIdLst>
  <p:sldIdLst>
    <p:sldId id="256" r:id="rId5"/>
    <p:sldId id="257" r:id="rId6"/>
    <p:sldId id="258" r:id="rId7"/>
    <p:sldId id="259" r:id="rId8"/>
    <p:sldId id="260" r:id="rId9"/>
    <p:sldId id="272" r:id="rId10"/>
    <p:sldId id="263" r:id="rId11"/>
    <p:sldId id="265" r:id="rId12"/>
    <p:sldId id="261" r:id="rId13"/>
    <p:sldId id="280" r:id="rId14"/>
    <p:sldId id="281" r:id="rId15"/>
    <p:sldId id="277" r:id="rId16"/>
    <p:sldId id="278" r:id="rId17"/>
    <p:sldId id="279" r:id="rId18"/>
    <p:sldId id="275" r:id="rId19"/>
    <p:sldId id="282" r:id="rId20"/>
    <p:sldId id="285" r:id="rId21"/>
    <p:sldId id="286" r:id="rId22"/>
    <p:sldId id="267" r:id="rId23"/>
    <p:sldId id="289" r:id="rId24"/>
    <p:sldId id="283" r:id="rId25"/>
    <p:sldId id="288" r:id="rId26"/>
    <p:sldId id="262" r:id="rId27"/>
    <p:sldId id="290" r:id="rId28"/>
    <p:sldId id="294" r:id="rId29"/>
    <p:sldId id="292" r:id="rId30"/>
    <p:sldId id="293" r:id="rId31"/>
    <p:sldId id="295" r:id="rId32"/>
    <p:sldId id="296" r:id="rId33"/>
    <p:sldId id="270" r:id="rId34"/>
  </p:sldIdLst>
  <p:sldSz cx="18288000" cy="10287000"/>
  <p:notesSz cx="6858000" cy="9144000"/>
  <p:embeddedFontLst>
    <p:embeddedFont>
      <p:font typeface="Bebas Neue Bold" panose="020B0604020202020204" charset="0"/>
      <p:regular r:id="rId36"/>
    </p:embeddedFont>
    <p:embeddedFont>
      <p:font typeface="Montserrat" panose="00000500000000000000" pitchFamily="2" charset="0"/>
      <p:regular r:id="rId37"/>
      <p:bold r:id="rId38"/>
      <p:italic r:id="rId39"/>
      <p:boldItalic r:id="rId40"/>
    </p:embeddedFont>
    <p:embeddedFont>
      <p:font typeface="Poppins" panose="00000500000000000000" pitchFamily="2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3311B8-3B1C-400B-8F8F-A13E31AA93F6}" v="511" dt="2025-06-29T04:32:15.668"/>
    <p1510:client id="{8D5F5B92-0787-4E5B-B281-A8F5F7AF99AC}" v="3" dt="2025-06-30T03:29:00.960"/>
  </p1510:revLst>
</p1510:revInfo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404" autoAdjust="0"/>
  </p:normalViewPr>
  <p:slideViewPr>
    <p:cSldViewPr>
      <p:cViewPr varScale="1">
        <p:scale>
          <a:sx n="47" d="100"/>
          <a:sy n="47" d="100"/>
        </p:scale>
        <p:origin x="42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a Perera Valderrama" userId="b87acbcb-5f28-4da2-9ccb-bbdd9a1d8cc4" providerId="ADAL" clId="{8D5F5B92-0787-4E5B-B281-A8F5F7AF99AC}"/>
    <pc:docChg chg="undo custSel delSld modSld">
      <pc:chgData name="Susana Perera Valderrama" userId="b87acbcb-5f28-4da2-9ccb-bbdd9a1d8cc4" providerId="ADAL" clId="{8D5F5B92-0787-4E5B-B281-A8F5F7AF99AC}" dt="2025-06-30T03:40:33.444" v="224" actId="20577"/>
      <pc:docMkLst>
        <pc:docMk/>
      </pc:docMkLst>
      <pc:sldChg chg="modSp mod">
        <pc:chgData name="Susana Perera Valderrama" userId="b87acbcb-5f28-4da2-9ccb-bbdd9a1d8cc4" providerId="ADAL" clId="{8D5F5B92-0787-4E5B-B281-A8F5F7AF99AC}" dt="2025-06-30T02:39:33.988" v="2" actId="1076"/>
        <pc:sldMkLst>
          <pc:docMk/>
          <pc:sldMk cId="2396315906" sldId="261"/>
        </pc:sldMkLst>
        <pc:spChg chg="mod">
          <ac:chgData name="Susana Perera Valderrama" userId="b87acbcb-5f28-4da2-9ccb-bbdd9a1d8cc4" providerId="ADAL" clId="{8D5F5B92-0787-4E5B-B281-A8F5F7AF99AC}" dt="2025-06-30T02:39:33.988" v="2" actId="1076"/>
          <ac:spMkLst>
            <pc:docMk/>
            <pc:sldMk cId="2396315906" sldId="261"/>
            <ac:spMk id="3" creationId="{0583BEAA-D75B-A7B6-174E-05842E8D044F}"/>
          </ac:spMkLst>
        </pc:spChg>
      </pc:sldChg>
      <pc:sldChg chg="modSp mod">
        <pc:chgData name="Susana Perera Valderrama" userId="b87acbcb-5f28-4da2-9ccb-bbdd9a1d8cc4" providerId="ADAL" clId="{8D5F5B92-0787-4E5B-B281-A8F5F7AF99AC}" dt="2025-06-30T03:40:33.444" v="224" actId="20577"/>
        <pc:sldMkLst>
          <pc:docMk/>
          <pc:sldMk cId="1231695528" sldId="262"/>
        </pc:sldMkLst>
        <pc:spChg chg="mod">
          <ac:chgData name="Susana Perera Valderrama" userId="b87acbcb-5f28-4da2-9ccb-bbdd9a1d8cc4" providerId="ADAL" clId="{8D5F5B92-0787-4E5B-B281-A8F5F7AF99AC}" dt="2025-06-30T03:40:33.444" v="224" actId="20577"/>
          <ac:spMkLst>
            <pc:docMk/>
            <pc:sldMk cId="1231695528" sldId="262"/>
            <ac:spMk id="22" creationId="{A0B96EE6-49BC-ABAB-7141-BE63EC6D91ED}"/>
          </ac:spMkLst>
        </pc:spChg>
      </pc:sldChg>
      <pc:sldChg chg="modSp mod">
        <pc:chgData name="Susana Perera Valderrama" userId="b87acbcb-5f28-4da2-9ccb-bbdd9a1d8cc4" providerId="ADAL" clId="{8D5F5B92-0787-4E5B-B281-A8F5F7AF99AC}" dt="2025-06-30T02:39:12.107" v="1" actId="6549"/>
        <pc:sldMkLst>
          <pc:docMk/>
          <pc:sldMk cId="3371520126" sldId="265"/>
        </pc:sldMkLst>
        <pc:spChg chg="mod">
          <ac:chgData name="Susana Perera Valderrama" userId="b87acbcb-5f28-4da2-9ccb-bbdd9a1d8cc4" providerId="ADAL" clId="{8D5F5B92-0787-4E5B-B281-A8F5F7AF99AC}" dt="2025-06-30T02:39:12.107" v="1" actId="6549"/>
          <ac:spMkLst>
            <pc:docMk/>
            <pc:sldMk cId="3371520126" sldId="265"/>
            <ac:spMk id="19" creationId="{9AADE531-1629-34FF-910F-CA2517759DA7}"/>
          </ac:spMkLst>
        </pc:spChg>
      </pc:sldChg>
      <pc:sldChg chg="modSp mod">
        <pc:chgData name="Susana Perera Valderrama" userId="b87acbcb-5f28-4da2-9ccb-bbdd9a1d8cc4" providerId="ADAL" clId="{8D5F5B92-0787-4E5B-B281-A8F5F7AF99AC}" dt="2025-06-30T03:29:00.960" v="133"/>
        <pc:sldMkLst>
          <pc:docMk/>
          <pc:sldMk cId="0" sldId="267"/>
        </pc:sldMkLst>
        <pc:spChg chg="mod">
          <ac:chgData name="Susana Perera Valderrama" userId="b87acbcb-5f28-4da2-9ccb-bbdd9a1d8cc4" providerId="ADAL" clId="{8D5F5B92-0787-4E5B-B281-A8F5F7AF99AC}" dt="2025-06-30T03:29:00.960" v="133"/>
          <ac:spMkLst>
            <pc:docMk/>
            <pc:sldMk cId="0" sldId="267"/>
            <ac:spMk id="32" creationId="{51EE095C-C0D4-EA35-F3B6-E15DDF9ED792}"/>
          </ac:spMkLst>
        </pc:spChg>
        <pc:spChg chg="mod">
          <ac:chgData name="Susana Perera Valderrama" userId="b87acbcb-5f28-4da2-9ccb-bbdd9a1d8cc4" providerId="ADAL" clId="{8D5F5B92-0787-4E5B-B281-A8F5F7AF99AC}" dt="2025-06-30T03:28:25.355" v="109" actId="20577"/>
          <ac:spMkLst>
            <pc:docMk/>
            <pc:sldMk cId="0" sldId="267"/>
            <ac:spMk id="34" creationId="{A089CCFA-6554-E0D9-81CF-6F9F4F1D787C}"/>
          </ac:spMkLst>
        </pc:spChg>
      </pc:sldChg>
      <pc:sldChg chg="modSp del mod">
        <pc:chgData name="Susana Perera Valderrama" userId="b87acbcb-5f28-4da2-9ccb-bbdd9a1d8cc4" providerId="ADAL" clId="{8D5F5B92-0787-4E5B-B281-A8F5F7AF99AC}" dt="2025-06-30T03:29:04.285" v="134" actId="47"/>
        <pc:sldMkLst>
          <pc:docMk/>
          <pc:sldMk cId="1919892138" sldId="287"/>
        </pc:sldMkLst>
        <pc:spChg chg="mod">
          <ac:chgData name="Susana Perera Valderrama" userId="b87acbcb-5f28-4da2-9ccb-bbdd9a1d8cc4" providerId="ADAL" clId="{8D5F5B92-0787-4E5B-B281-A8F5F7AF99AC}" dt="2025-06-30T03:27:44.929" v="95" actId="20577"/>
          <ac:spMkLst>
            <pc:docMk/>
            <pc:sldMk cId="1919892138" sldId="287"/>
            <ac:spMk id="32" creationId="{146170DB-C8A3-F356-69DC-883529C87A19}"/>
          </ac:spMkLst>
        </pc:spChg>
      </pc:sldChg>
      <pc:sldChg chg="modSp">
        <pc:chgData name="Susana Perera Valderrama" userId="b87acbcb-5f28-4da2-9ccb-bbdd9a1d8cc4" providerId="ADAL" clId="{8D5F5B92-0787-4E5B-B281-A8F5F7AF99AC}" dt="2025-06-29T20:35:27.248" v="0"/>
        <pc:sldMkLst>
          <pc:docMk/>
          <pc:sldMk cId="340183547" sldId="295"/>
        </pc:sldMkLst>
        <pc:spChg chg="mod">
          <ac:chgData name="Susana Perera Valderrama" userId="b87acbcb-5f28-4da2-9ccb-bbdd9a1d8cc4" providerId="ADAL" clId="{8D5F5B92-0787-4E5B-B281-A8F5F7AF99AC}" dt="2025-06-29T20:35:27.248" v="0"/>
          <ac:spMkLst>
            <pc:docMk/>
            <pc:sldMk cId="340183547" sldId="295"/>
            <ac:spMk id="22" creationId="{0413AC97-0422-EBD2-3E1D-2FE6B72C0136}"/>
          </ac:spMkLst>
        </pc:spChg>
      </pc:sldChg>
    </pc:docChg>
  </pc:docChgLst>
  <pc:docChgLst>
    <pc:chgData name="Susana Perera Valderrama" userId="b87acbcb-5f28-4da2-9ccb-bbdd9a1d8cc4" providerId="ADAL" clId="{4B3311B8-3B1C-400B-8F8F-A13E31AA93F6}"/>
    <pc:docChg chg="undo redo custSel addSld delSld modSld sldOrd">
      <pc:chgData name="Susana Perera Valderrama" userId="b87acbcb-5f28-4da2-9ccb-bbdd9a1d8cc4" providerId="ADAL" clId="{4B3311B8-3B1C-400B-8F8F-A13E31AA93F6}" dt="2025-06-29T05:22:38.202" v="4518" actId="47"/>
      <pc:docMkLst>
        <pc:docMk/>
      </pc:docMkLst>
      <pc:sldChg chg="addSp delSp modSp del mod">
        <pc:chgData name="Susana Perera Valderrama" userId="b87acbcb-5f28-4da2-9ccb-bbdd9a1d8cc4" providerId="ADAL" clId="{4B3311B8-3B1C-400B-8F8F-A13E31AA93F6}" dt="2025-06-22T14:38:54.123" v="2060" actId="47"/>
        <pc:sldMkLst>
          <pc:docMk/>
          <pc:sldMk cId="0" sldId="256"/>
        </pc:sldMkLst>
      </pc:sldChg>
      <pc:sldChg chg="add">
        <pc:chgData name="Susana Perera Valderrama" userId="b87acbcb-5f28-4da2-9ccb-bbdd9a1d8cc4" providerId="ADAL" clId="{4B3311B8-3B1C-400B-8F8F-A13E31AA93F6}" dt="2025-06-22T14:38:58.877" v="2061"/>
        <pc:sldMkLst>
          <pc:docMk/>
          <pc:sldMk cId="2551263966" sldId="256"/>
        </pc:sldMkLst>
      </pc:sldChg>
      <pc:sldChg chg="delSp modSp del mod">
        <pc:chgData name="Susana Perera Valderrama" userId="b87acbcb-5f28-4da2-9ccb-bbdd9a1d8cc4" providerId="ADAL" clId="{4B3311B8-3B1C-400B-8F8F-A13E31AA93F6}" dt="2025-06-22T14:38:54.123" v="2060" actId="47"/>
        <pc:sldMkLst>
          <pc:docMk/>
          <pc:sldMk cId="0" sldId="257"/>
        </pc:sldMkLst>
      </pc:sldChg>
      <pc:sldChg chg="add">
        <pc:chgData name="Susana Perera Valderrama" userId="b87acbcb-5f28-4da2-9ccb-bbdd9a1d8cc4" providerId="ADAL" clId="{4B3311B8-3B1C-400B-8F8F-A13E31AA93F6}" dt="2025-06-22T14:38:58.877" v="2061"/>
        <pc:sldMkLst>
          <pc:docMk/>
          <pc:sldMk cId="3170198017" sldId="257"/>
        </pc:sldMkLst>
      </pc:sldChg>
      <pc:sldChg chg="addSp delSp modSp del mod">
        <pc:chgData name="Susana Perera Valderrama" userId="b87acbcb-5f28-4da2-9ccb-bbdd9a1d8cc4" providerId="ADAL" clId="{4B3311B8-3B1C-400B-8F8F-A13E31AA93F6}" dt="2025-06-22T14:38:54.123" v="2060" actId="47"/>
        <pc:sldMkLst>
          <pc:docMk/>
          <pc:sldMk cId="0" sldId="258"/>
        </pc:sldMkLst>
      </pc:sldChg>
      <pc:sldChg chg="add">
        <pc:chgData name="Susana Perera Valderrama" userId="b87acbcb-5f28-4da2-9ccb-bbdd9a1d8cc4" providerId="ADAL" clId="{4B3311B8-3B1C-400B-8F8F-A13E31AA93F6}" dt="2025-06-22T14:38:58.877" v="2061"/>
        <pc:sldMkLst>
          <pc:docMk/>
          <pc:sldMk cId="55543816" sldId="258"/>
        </pc:sldMkLst>
      </pc:sldChg>
      <pc:sldChg chg="addSp delSp modSp del mod">
        <pc:chgData name="Susana Perera Valderrama" userId="b87acbcb-5f28-4da2-9ccb-bbdd9a1d8cc4" providerId="ADAL" clId="{4B3311B8-3B1C-400B-8F8F-A13E31AA93F6}" dt="2025-06-22T14:38:54.123" v="2060" actId="47"/>
        <pc:sldMkLst>
          <pc:docMk/>
          <pc:sldMk cId="0" sldId="259"/>
        </pc:sldMkLst>
      </pc:sldChg>
      <pc:sldChg chg="add">
        <pc:chgData name="Susana Perera Valderrama" userId="b87acbcb-5f28-4da2-9ccb-bbdd9a1d8cc4" providerId="ADAL" clId="{4B3311B8-3B1C-400B-8F8F-A13E31AA93F6}" dt="2025-06-22T14:38:58.877" v="2061"/>
        <pc:sldMkLst>
          <pc:docMk/>
          <pc:sldMk cId="108847676" sldId="259"/>
        </pc:sldMkLst>
      </pc:sldChg>
      <pc:sldChg chg="delSp modSp del mod setBg">
        <pc:chgData name="Susana Perera Valderrama" userId="b87acbcb-5f28-4da2-9ccb-bbdd9a1d8cc4" providerId="ADAL" clId="{4B3311B8-3B1C-400B-8F8F-A13E31AA93F6}" dt="2025-06-22T14:38:54.123" v="2060" actId="47"/>
        <pc:sldMkLst>
          <pc:docMk/>
          <pc:sldMk cId="0" sldId="260"/>
        </pc:sldMkLst>
      </pc:sldChg>
      <pc:sldChg chg="modSp add mod setBg">
        <pc:chgData name="Susana Perera Valderrama" userId="b87acbcb-5f28-4da2-9ccb-bbdd9a1d8cc4" providerId="ADAL" clId="{4B3311B8-3B1C-400B-8F8F-A13E31AA93F6}" dt="2025-06-22T20:38:19.379" v="3166" actId="1076"/>
        <pc:sldMkLst>
          <pc:docMk/>
          <pc:sldMk cId="726574180" sldId="260"/>
        </pc:sldMkLst>
        <pc:grpChg chg="mod">
          <ac:chgData name="Susana Perera Valderrama" userId="b87acbcb-5f28-4da2-9ccb-bbdd9a1d8cc4" providerId="ADAL" clId="{4B3311B8-3B1C-400B-8F8F-A13E31AA93F6}" dt="2025-06-22T20:38:19.379" v="3166" actId="1076"/>
          <ac:grpSpMkLst>
            <pc:docMk/>
            <pc:sldMk cId="726574180" sldId="260"/>
            <ac:grpSpMk id="9" creationId="{2ACE5EAB-4C4C-3D5E-824B-62EDBC3F0065}"/>
          </ac:grpSpMkLst>
        </pc:grpChg>
      </pc:sldChg>
      <pc:sldChg chg="addSp delSp modSp del mod ord">
        <pc:chgData name="Susana Perera Valderrama" userId="b87acbcb-5f28-4da2-9ccb-bbdd9a1d8cc4" providerId="ADAL" clId="{4B3311B8-3B1C-400B-8F8F-A13E31AA93F6}" dt="2025-06-22T14:38:54.123" v="2060" actId="47"/>
        <pc:sldMkLst>
          <pc:docMk/>
          <pc:sldMk cId="0" sldId="261"/>
        </pc:sldMkLst>
      </pc:sldChg>
      <pc:sldChg chg="addSp modSp add mod">
        <pc:chgData name="Susana Perera Valderrama" userId="b87acbcb-5f28-4da2-9ccb-bbdd9a1d8cc4" providerId="ADAL" clId="{4B3311B8-3B1C-400B-8F8F-A13E31AA93F6}" dt="2025-06-29T01:21:13.201" v="4283" actId="21"/>
        <pc:sldMkLst>
          <pc:docMk/>
          <pc:sldMk cId="2396315906" sldId="261"/>
        </pc:sldMkLst>
        <pc:spChg chg="add mod">
          <ac:chgData name="Susana Perera Valderrama" userId="b87acbcb-5f28-4da2-9ccb-bbdd9a1d8cc4" providerId="ADAL" clId="{4B3311B8-3B1C-400B-8F8F-A13E31AA93F6}" dt="2025-06-27T18:45:37.556" v="4082" actId="1036"/>
          <ac:spMkLst>
            <pc:docMk/>
            <pc:sldMk cId="2396315906" sldId="261"/>
            <ac:spMk id="3" creationId="{0583BEAA-D75B-A7B6-174E-05842E8D044F}"/>
          </ac:spMkLst>
        </pc:spChg>
        <pc:spChg chg="mod">
          <ac:chgData name="Susana Perera Valderrama" userId="b87acbcb-5f28-4da2-9ccb-bbdd9a1d8cc4" providerId="ADAL" clId="{4B3311B8-3B1C-400B-8F8F-A13E31AA93F6}" dt="2025-06-28T21:13:13.033" v="4266" actId="20577"/>
          <ac:spMkLst>
            <pc:docMk/>
            <pc:sldMk cId="2396315906" sldId="261"/>
            <ac:spMk id="19" creationId="{6A88D3C8-90AE-31B1-C2C1-C6E2767223E7}"/>
          </ac:spMkLst>
        </pc:spChg>
        <pc:graphicFrameChg chg="mod modGraphic">
          <ac:chgData name="Susana Perera Valderrama" userId="b87acbcb-5f28-4da2-9ccb-bbdd9a1d8cc4" providerId="ADAL" clId="{4B3311B8-3B1C-400B-8F8F-A13E31AA93F6}" dt="2025-06-29T01:21:13.201" v="4283" actId="21"/>
          <ac:graphicFrameMkLst>
            <pc:docMk/>
            <pc:sldMk cId="2396315906" sldId="261"/>
            <ac:graphicFrameMk id="29" creationId="{DB7C1DA4-60FF-F029-75E4-53168962D4CB}"/>
          </ac:graphicFrameMkLst>
        </pc:graphicFrameChg>
      </pc:sldChg>
      <pc:sldChg chg="delSp modSp del mod ord">
        <pc:chgData name="Susana Perera Valderrama" userId="b87acbcb-5f28-4da2-9ccb-bbdd9a1d8cc4" providerId="ADAL" clId="{4B3311B8-3B1C-400B-8F8F-A13E31AA93F6}" dt="2025-06-22T14:38:54.123" v="2060" actId="47"/>
        <pc:sldMkLst>
          <pc:docMk/>
          <pc:sldMk cId="0" sldId="262"/>
        </pc:sldMkLst>
      </pc:sldChg>
      <pc:sldChg chg="addSp delSp modSp add mod ord">
        <pc:chgData name="Susana Perera Valderrama" userId="b87acbcb-5f28-4da2-9ccb-bbdd9a1d8cc4" providerId="ADAL" clId="{4B3311B8-3B1C-400B-8F8F-A13E31AA93F6}" dt="2025-06-22T19:44:44.095" v="2879" actId="14100"/>
        <pc:sldMkLst>
          <pc:docMk/>
          <pc:sldMk cId="1231695528" sldId="262"/>
        </pc:sldMkLst>
        <pc:spChg chg="mod">
          <ac:chgData name="Susana Perera Valderrama" userId="b87acbcb-5f28-4da2-9ccb-bbdd9a1d8cc4" providerId="ADAL" clId="{4B3311B8-3B1C-400B-8F8F-A13E31AA93F6}" dt="2025-06-22T19:44:24.774" v="2877" actId="1036"/>
          <ac:spMkLst>
            <pc:docMk/>
            <pc:sldMk cId="1231695528" sldId="262"/>
            <ac:spMk id="7" creationId="{9A4925C1-AAC0-1AD5-1E6D-2EB67C9E5AE2}"/>
          </ac:spMkLst>
        </pc:spChg>
        <pc:spChg chg="mod">
          <ac:chgData name="Susana Perera Valderrama" userId="b87acbcb-5f28-4da2-9ccb-bbdd9a1d8cc4" providerId="ADAL" clId="{4B3311B8-3B1C-400B-8F8F-A13E31AA93F6}" dt="2025-06-22T19:44:24.774" v="2877" actId="1036"/>
          <ac:spMkLst>
            <pc:docMk/>
            <pc:sldMk cId="1231695528" sldId="262"/>
            <ac:spMk id="8" creationId="{3A938CFE-69C7-636B-B5D6-121EA6E0E04B}"/>
          </ac:spMkLst>
        </pc:spChg>
        <pc:spChg chg="mod">
          <ac:chgData name="Susana Perera Valderrama" userId="b87acbcb-5f28-4da2-9ccb-bbdd9a1d8cc4" providerId="ADAL" clId="{4B3311B8-3B1C-400B-8F8F-A13E31AA93F6}" dt="2025-06-22T19:42:09.956" v="2837" actId="20577"/>
          <ac:spMkLst>
            <pc:docMk/>
            <pc:sldMk cId="1231695528" sldId="262"/>
            <ac:spMk id="22" creationId="{A0B96EE6-49BC-ABAB-7141-BE63EC6D91ED}"/>
          </ac:spMkLst>
        </pc:spChg>
        <pc:spChg chg="mod">
          <ac:chgData name="Susana Perera Valderrama" userId="b87acbcb-5f28-4da2-9ccb-bbdd9a1d8cc4" providerId="ADAL" clId="{4B3311B8-3B1C-400B-8F8F-A13E31AA93F6}" dt="2025-06-22T19:44:44.095" v="2879" actId="14100"/>
          <ac:spMkLst>
            <pc:docMk/>
            <pc:sldMk cId="1231695528" sldId="262"/>
            <ac:spMk id="23" creationId="{BAFC65C0-3FBD-FB74-53CA-517AFAAF739B}"/>
          </ac:spMkLst>
        </pc:spChg>
        <pc:spChg chg="mod">
          <ac:chgData name="Susana Perera Valderrama" userId="b87acbcb-5f28-4da2-9ccb-bbdd9a1d8cc4" providerId="ADAL" clId="{4B3311B8-3B1C-400B-8F8F-A13E31AA93F6}" dt="2025-06-22T19:44:18.844" v="2868" actId="14100"/>
          <ac:spMkLst>
            <pc:docMk/>
            <pc:sldMk cId="1231695528" sldId="262"/>
            <ac:spMk id="24" creationId="{316CC8CA-844F-42D9-1B3A-F01DA5BEFC64}"/>
          </ac:spMkLst>
        </pc:spChg>
        <pc:grpChg chg="mod">
          <ac:chgData name="Susana Perera Valderrama" userId="b87acbcb-5f28-4da2-9ccb-bbdd9a1d8cc4" providerId="ADAL" clId="{4B3311B8-3B1C-400B-8F8F-A13E31AA93F6}" dt="2025-06-22T19:44:24.774" v="2877" actId="1036"/>
          <ac:grpSpMkLst>
            <pc:docMk/>
            <pc:sldMk cId="1231695528" sldId="262"/>
            <ac:grpSpMk id="6" creationId="{4B348EC3-300F-3FC3-3E30-ACF321FBA8EE}"/>
          </ac:grpSpMkLst>
        </pc:grpChg>
        <pc:picChg chg="add mod">
          <ac:chgData name="Susana Perera Valderrama" userId="b87acbcb-5f28-4da2-9ccb-bbdd9a1d8cc4" providerId="ADAL" clId="{4B3311B8-3B1C-400B-8F8F-A13E31AA93F6}" dt="2025-06-22T19:44:24.774" v="2877" actId="1036"/>
          <ac:picMkLst>
            <pc:docMk/>
            <pc:sldMk cId="1231695528" sldId="262"/>
            <ac:picMk id="9" creationId="{8118674B-2BAA-910D-5D01-0BA35FBFE355}"/>
          </ac:picMkLst>
        </pc:picChg>
      </pc:sldChg>
      <pc:sldChg chg="addSp delSp modSp del mod ord">
        <pc:chgData name="Susana Perera Valderrama" userId="b87acbcb-5f28-4da2-9ccb-bbdd9a1d8cc4" providerId="ADAL" clId="{4B3311B8-3B1C-400B-8F8F-A13E31AA93F6}" dt="2025-06-22T14:38:54.123" v="2060" actId="47"/>
        <pc:sldMkLst>
          <pc:docMk/>
          <pc:sldMk cId="0" sldId="263"/>
        </pc:sldMkLst>
      </pc:sldChg>
      <pc:sldChg chg="addSp add">
        <pc:chgData name="Susana Perera Valderrama" userId="b87acbcb-5f28-4da2-9ccb-bbdd9a1d8cc4" providerId="ADAL" clId="{4B3311B8-3B1C-400B-8F8F-A13E31AA93F6}" dt="2025-06-23T16:26:52.942" v="3167"/>
        <pc:sldMkLst>
          <pc:docMk/>
          <pc:sldMk cId="154796781" sldId="263"/>
        </pc:sldMkLst>
      </pc:sldChg>
      <pc:sldChg chg="del">
        <pc:chgData name="Susana Perera Valderrama" userId="b87acbcb-5f28-4da2-9ccb-bbdd9a1d8cc4" providerId="ADAL" clId="{4B3311B8-3B1C-400B-8F8F-A13E31AA93F6}" dt="2025-06-22T20:03:04.190" v="3057" actId="47"/>
        <pc:sldMkLst>
          <pc:docMk/>
          <pc:sldMk cId="0" sldId="264"/>
        </pc:sldMkLst>
      </pc:sldChg>
      <pc:sldChg chg="addSp delSp modSp del mod ord">
        <pc:chgData name="Susana Perera Valderrama" userId="b87acbcb-5f28-4da2-9ccb-bbdd9a1d8cc4" providerId="ADAL" clId="{4B3311B8-3B1C-400B-8F8F-A13E31AA93F6}" dt="2025-06-22T14:38:54.123" v="2060" actId="47"/>
        <pc:sldMkLst>
          <pc:docMk/>
          <pc:sldMk cId="0" sldId="265"/>
        </pc:sldMkLst>
      </pc:sldChg>
      <pc:sldChg chg="add">
        <pc:chgData name="Susana Perera Valderrama" userId="b87acbcb-5f28-4da2-9ccb-bbdd9a1d8cc4" providerId="ADAL" clId="{4B3311B8-3B1C-400B-8F8F-A13E31AA93F6}" dt="2025-06-22T14:38:58.877" v="2061"/>
        <pc:sldMkLst>
          <pc:docMk/>
          <pc:sldMk cId="3371520126" sldId="265"/>
        </pc:sldMkLst>
      </pc:sldChg>
      <pc:sldChg chg="addSp delSp modSp del mod ord">
        <pc:chgData name="Susana Perera Valderrama" userId="b87acbcb-5f28-4da2-9ccb-bbdd9a1d8cc4" providerId="ADAL" clId="{4B3311B8-3B1C-400B-8F8F-A13E31AA93F6}" dt="2025-06-22T20:03:04.190" v="3057" actId="47"/>
        <pc:sldMkLst>
          <pc:docMk/>
          <pc:sldMk cId="0" sldId="266"/>
        </pc:sldMkLst>
      </pc:sldChg>
      <pc:sldChg chg="addSp delSp modSp mod ord">
        <pc:chgData name="Susana Perera Valderrama" userId="b87acbcb-5f28-4da2-9ccb-bbdd9a1d8cc4" providerId="ADAL" clId="{4B3311B8-3B1C-400B-8F8F-A13E31AA93F6}" dt="2025-06-22T18:20:21.674" v="2379" actId="20577"/>
        <pc:sldMkLst>
          <pc:docMk/>
          <pc:sldMk cId="0" sldId="267"/>
        </pc:sldMkLst>
        <pc:spChg chg="mod">
          <ac:chgData name="Susana Perera Valderrama" userId="b87acbcb-5f28-4da2-9ccb-bbdd9a1d8cc4" providerId="ADAL" clId="{4B3311B8-3B1C-400B-8F8F-A13E31AA93F6}" dt="2025-06-22T03:04:22.902" v="1763" actId="207"/>
          <ac:spMkLst>
            <pc:docMk/>
            <pc:sldMk cId="0" sldId="267"/>
            <ac:spMk id="18" creationId="{00000000-0000-0000-0000-000000000000}"/>
          </ac:spMkLst>
        </pc:spChg>
        <pc:spChg chg="add mod">
          <ac:chgData name="Susana Perera Valderrama" userId="b87acbcb-5f28-4da2-9ccb-bbdd9a1d8cc4" providerId="ADAL" clId="{4B3311B8-3B1C-400B-8F8F-A13E31AA93F6}" dt="2025-06-22T18:20:21.674" v="2379" actId="20577"/>
          <ac:spMkLst>
            <pc:docMk/>
            <pc:sldMk cId="0" sldId="267"/>
            <ac:spMk id="32" creationId="{51EE095C-C0D4-EA35-F3B6-E15DDF9ED792}"/>
          </ac:spMkLst>
        </pc:spChg>
        <pc:spChg chg="add mod">
          <ac:chgData name="Susana Perera Valderrama" userId="b87acbcb-5f28-4da2-9ccb-bbdd9a1d8cc4" providerId="ADAL" clId="{4B3311B8-3B1C-400B-8F8F-A13E31AA93F6}" dt="2025-06-22T18:17:26.458" v="2365" actId="1037"/>
          <ac:spMkLst>
            <pc:docMk/>
            <pc:sldMk cId="0" sldId="267"/>
            <ac:spMk id="33" creationId="{25FCE359-628F-41C9-3823-AB59C2D3F45A}"/>
          </ac:spMkLst>
        </pc:spChg>
        <pc:spChg chg="add mod">
          <ac:chgData name="Susana Perera Valderrama" userId="b87acbcb-5f28-4da2-9ccb-bbdd9a1d8cc4" providerId="ADAL" clId="{4B3311B8-3B1C-400B-8F8F-A13E31AA93F6}" dt="2025-06-22T18:17:26.458" v="2365" actId="1037"/>
          <ac:spMkLst>
            <pc:docMk/>
            <pc:sldMk cId="0" sldId="267"/>
            <ac:spMk id="34" creationId="{A089CCFA-6554-E0D9-81CF-6F9F4F1D787C}"/>
          </ac:spMkLst>
        </pc:spChg>
        <pc:grpChg chg="mod">
          <ac:chgData name="Susana Perera Valderrama" userId="b87acbcb-5f28-4da2-9ccb-bbdd9a1d8cc4" providerId="ADAL" clId="{4B3311B8-3B1C-400B-8F8F-A13E31AA93F6}" dt="2025-06-22T03:04:52.552" v="1777" actId="1036"/>
          <ac:grpSpMkLst>
            <pc:docMk/>
            <pc:sldMk cId="0" sldId="267"/>
            <ac:grpSpMk id="14" creationId="{00000000-0000-0000-0000-000000000000}"/>
          </ac:grpSpMkLst>
        </pc:grpChg>
        <pc:grpChg chg="mod">
          <ac:chgData name="Susana Perera Valderrama" userId="b87acbcb-5f28-4da2-9ccb-bbdd9a1d8cc4" providerId="ADAL" clId="{4B3311B8-3B1C-400B-8F8F-A13E31AA93F6}" dt="2025-06-22T03:04:52.552" v="1777" actId="1036"/>
          <ac:grpSpMkLst>
            <pc:docMk/>
            <pc:sldMk cId="0" sldId="267"/>
            <ac:grpSpMk id="17" creationId="{00000000-0000-0000-0000-000000000000}"/>
          </ac:grpSpMkLst>
        </pc:grpChg>
      </pc:sldChg>
      <pc:sldChg chg="addSp delSp modSp del mod ord">
        <pc:chgData name="Susana Perera Valderrama" userId="b87acbcb-5f28-4da2-9ccb-bbdd9a1d8cc4" providerId="ADAL" clId="{4B3311B8-3B1C-400B-8F8F-A13E31AA93F6}" dt="2025-06-22T14:38:54.123" v="2060" actId="47"/>
        <pc:sldMkLst>
          <pc:docMk/>
          <pc:sldMk cId="0" sldId="268"/>
        </pc:sldMkLst>
      </pc:sldChg>
      <pc:sldChg chg="add del">
        <pc:chgData name="Susana Perera Valderrama" userId="b87acbcb-5f28-4da2-9ccb-bbdd9a1d8cc4" providerId="ADAL" clId="{4B3311B8-3B1C-400B-8F8F-A13E31AA93F6}" dt="2025-06-29T05:22:38.202" v="4518" actId="47"/>
        <pc:sldMkLst>
          <pc:docMk/>
          <pc:sldMk cId="1924760299" sldId="268"/>
        </pc:sldMkLst>
      </pc:sldChg>
      <pc:sldChg chg="del">
        <pc:chgData name="Susana Perera Valderrama" userId="b87acbcb-5f28-4da2-9ccb-bbdd9a1d8cc4" providerId="ADAL" clId="{4B3311B8-3B1C-400B-8F8F-A13E31AA93F6}" dt="2025-06-22T20:03:04.190" v="3057" actId="47"/>
        <pc:sldMkLst>
          <pc:docMk/>
          <pc:sldMk cId="0" sldId="269"/>
        </pc:sldMkLst>
      </pc:sldChg>
      <pc:sldChg chg="addSp delSp modSp mod ord">
        <pc:chgData name="Susana Perera Valderrama" userId="b87acbcb-5f28-4da2-9ccb-bbdd9a1d8cc4" providerId="ADAL" clId="{4B3311B8-3B1C-400B-8F8F-A13E31AA93F6}" dt="2025-06-22T19:59:02.305" v="3056"/>
        <pc:sldMkLst>
          <pc:docMk/>
          <pc:sldMk cId="0" sldId="270"/>
        </pc:sldMkLst>
        <pc:spChg chg="mod">
          <ac:chgData name="Susana Perera Valderrama" userId="b87acbcb-5f28-4da2-9ccb-bbdd9a1d8cc4" providerId="ADAL" clId="{4B3311B8-3B1C-400B-8F8F-A13E31AA93F6}" dt="2025-06-22T03:17:19.474" v="1811" actId="1036"/>
          <ac:spMkLst>
            <pc:docMk/>
            <pc:sldMk cId="0" sldId="270"/>
            <ac:spMk id="12" creationId="{00000000-0000-0000-0000-000000000000}"/>
          </ac:spMkLst>
        </pc:spChg>
        <pc:spChg chg="mod">
          <ac:chgData name="Susana Perera Valderrama" userId="b87acbcb-5f28-4da2-9ccb-bbdd9a1d8cc4" providerId="ADAL" clId="{4B3311B8-3B1C-400B-8F8F-A13E31AA93F6}" dt="2025-06-22T03:17:19.474" v="1811" actId="1036"/>
          <ac:spMkLst>
            <pc:docMk/>
            <pc:sldMk cId="0" sldId="270"/>
            <ac:spMk id="13" creationId="{00000000-0000-0000-0000-000000000000}"/>
          </ac:spMkLst>
        </pc:spChg>
        <pc:spChg chg="add mod">
          <ac:chgData name="Susana Perera Valderrama" userId="b87acbcb-5f28-4da2-9ccb-bbdd9a1d8cc4" providerId="ADAL" clId="{4B3311B8-3B1C-400B-8F8F-A13E31AA93F6}" dt="2025-06-22T03:17:19.474" v="1811" actId="1036"/>
          <ac:spMkLst>
            <pc:docMk/>
            <pc:sldMk cId="0" sldId="270"/>
            <ac:spMk id="22" creationId="{C5CE6A51-E52C-0152-D293-63EF63410618}"/>
          </ac:spMkLst>
        </pc:spChg>
        <pc:spChg chg="add mod">
          <ac:chgData name="Susana Perera Valderrama" userId="b87acbcb-5f28-4da2-9ccb-bbdd9a1d8cc4" providerId="ADAL" clId="{4B3311B8-3B1C-400B-8F8F-A13E31AA93F6}" dt="2025-06-22T03:17:19.474" v="1811" actId="1036"/>
          <ac:spMkLst>
            <pc:docMk/>
            <pc:sldMk cId="0" sldId="270"/>
            <ac:spMk id="23" creationId="{C28A0F7E-6E4A-8277-16EE-5DECD12A6756}"/>
          </ac:spMkLst>
        </pc:spChg>
        <pc:spChg chg="mod">
          <ac:chgData name="Susana Perera Valderrama" userId="b87acbcb-5f28-4da2-9ccb-bbdd9a1d8cc4" providerId="ADAL" clId="{4B3311B8-3B1C-400B-8F8F-A13E31AA93F6}" dt="2025-06-22T03:16:15.012" v="1797"/>
          <ac:spMkLst>
            <pc:docMk/>
            <pc:sldMk cId="0" sldId="270"/>
            <ac:spMk id="25" creationId="{E57F1C11-03F1-6084-7CF8-3586371FE97F}"/>
          </ac:spMkLst>
        </pc:spChg>
        <pc:spChg chg="mod">
          <ac:chgData name="Susana Perera Valderrama" userId="b87acbcb-5f28-4da2-9ccb-bbdd9a1d8cc4" providerId="ADAL" clId="{4B3311B8-3B1C-400B-8F8F-A13E31AA93F6}" dt="2025-06-22T03:16:15.012" v="1797"/>
          <ac:spMkLst>
            <pc:docMk/>
            <pc:sldMk cId="0" sldId="270"/>
            <ac:spMk id="26" creationId="{6A0EEEE0-5485-B57C-A45D-767598E27043}"/>
          </ac:spMkLst>
        </pc:spChg>
        <pc:grpChg chg="add del">
          <ac:chgData name="Susana Perera Valderrama" userId="b87acbcb-5f28-4da2-9ccb-bbdd9a1d8cc4" providerId="ADAL" clId="{4B3311B8-3B1C-400B-8F8F-A13E31AA93F6}" dt="2025-06-22T03:15:23.578" v="1790" actId="478"/>
          <ac:grpSpMkLst>
            <pc:docMk/>
            <pc:sldMk cId="0" sldId="270"/>
            <ac:grpSpMk id="3" creationId="{00000000-0000-0000-0000-000000000000}"/>
          </ac:grpSpMkLst>
        </pc:grpChg>
        <pc:grpChg chg="add mod">
          <ac:chgData name="Susana Perera Valderrama" userId="b87acbcb-5f28-4da2-9ccb-bbdd9a1d8cc4" providerId="ADAL" clId="{4B3311B8-3B1C-400B-8F8F-A13E31AA93F6}" dt="2025-06-22T03:16:15.012" v="1797"/>
          <ac:grpSpMkLst>
            <pc:docMk/>
            <pc:sldMk cId="0" sldId="270"/>
            <ac:grpSpMk id="24" creationId="{9915B36E-6501-2F2F-8F4C-33DBE04A0D8C}"/>
          </ac:grpSpMkLst>
        </pc:grpChg>
        <pc:picChg chg="add mod">
          <ac:chgData name="Susana Perera Valderrama" userId="b87acbcb-5f28-4da2-9ccb-bbdd9a1d8cc4" providerId="ADAL" clId="{4B3311B8-3B1C-400B-8F8F-A13E31AA93F6}" dt="2025-06-22T03:16:15.012" v="1797"/>
          <ac:picMkLst>
            <pc:docMk/>
            <pc:sldMk cId="0" sldId="270"/>
            <ac:picMk id="27" creationId="{0F471699-0637-690E-F437-BD7D2E79743C}"/>
          </ac:picMkLst>
        </pc:picChg>
        <pc:picChg chg="add mod">
          <ac:chgData name="Susana Perera Valderrama" userId="b87acbcb-5f28-4da2-9ccb-bbdd9a1d8cc4" providerId="ADAL" clId="{4B3311B8-3B1C-400B-8F8F-A13E31AA93F6}" dt="2025-06-22T03:16:15.012" v="1797"/>
          <ac:picMkLst>
            <pc:docMk/>
            <pc:sldMk cId="0" sldId="270"/>
            <ac:picMk id="28" creationId="{B0B3103B-674E-D2B0-1537-71446AE37535}"/>
          </ac:picMkLst>
        </pc:picChg>
        <pc:picChg chg="add mod">
          <ac:chgData name="Susana Perera Valderrama" userId="b87acbcb-5f28-4da2-9ccb-bbdd9a1d8cc4" providerId="ADAL" clId="{4B3311B8-3B1C-400B-8F8F-A13E31AA93F6}" dt="2025-06-22T03:16:15.012" v="1797"/>
          <ac:picMkLst>
            <pc:docMk/>
            <pc:sldMk cId="0" sldId="270"/>
            <ac:picMk id="29" creationId="{35CFDF11-34DF-1452-D9D0-F05A0539F106}"/>
          </ac:picMkLst>
        </pc:picChg>
        <pc:picChg chg="add mod">
          <ac:chgData name="Susana Perera Valderrama" userId="b87acbcb-5f28-4da2-9ccb-bbdd9a1d8cc4" providerId="ADAL" clId="{4B3311B8-3B1C-400B-8F8F-A13E31AA93F6}" dt="2025-06-22T03:16:15.012" v="1797"/>
          <ac:picMkLst>
            <pc:docMk/>
            <pc:sldMk cId="0" sldId="270"/>
            <ac:picMk id="30" creationId="{087738B4-C188-D678-8DB4-32E4677F2C31}"/>
          </ac:picMkLst>
        </pc:picChg>
      </pc:sldChg>
      <pc:sldChg chg="modSp add del mod">
        <pc:chgData name="Susana Perera Valderrama" userId="b87acbcb-5f28-4da2-9ccb-bbdd9a1d8cc4" providerId="ADAL" clId="{4B3311B8-3B1C-400B-8F8F-A13E31AA93F6}" dt="2025-06-22T00:51:10.320" v="750" actId="47"/>
        <pc:sldMkLst>
          <pc:docMk/>
          <pc:sldMk cId="3717974605" sldId="271"/>
        </pc:sldMkLst>
      </pc:sldChg>
      <pc:sldChg chg="addSp delSp modSp add del mod setBg">
        <pc:chgData name="Susana Perera Valderrama" userId="b87acbcb-5f28-4da2-9ccb-bbdd9a1d8cc4" providerId="ADAL" clId="{4B3311B8-3B1C-400B-8F8F-A13E31AA93F6}" dt="2025-06-22T14:38:54.123" v="2060" actId="47"/>
        <pc:sldMkLst>
          <pc:docMk/>
          <pc:sldMk cId="1380693768" sldId="272"/>
        </pc:sldMkLst>
      </pc:sldChg>
      <pc:sldChg chg="add setBg">
        <pc:chgData name="Susana Perera Valderrama" userId="b87acbcb-5f28-4da2-9ccb-bbdd9a1d8cc4" providerId="ADAL" clId="{4B3311B8-3B1C-400B-8F8F-A13E31AA93F6}" dt="2025-06-22T14:38:58.877" v="2061"/>
        <pc:sldMkLst>
          <pc:docMk/>
          <pc:sldMk cId="1757453964" sldId="272"/>
        </pc:sldMkLst>
      </pc:sldChg>
      <pc:sldChg chg="add del">
        <pc:chgData name="Susana Perera Valderrama" userId="b87acbcb-5f28-4da2-9ccb-bbdd9a1d8cc4" providerId="ADAL" clId="{4B3311B8-3B1C-400B-8F8F-A13E31AA93F6}" dt="2025-06-22T20:03:04.190" v="3057" actId="47"/>
        <pc:sldMkLst>
          <pc:docMk/>
          <pc:sldMk cId="301869386" sldId="273"/>
        </pc:sldMkLst>
      </pc:sldChg>
      <pc:sldChg chg="add del">
        <pc:chgData name="Susana Perera Valderrama" userId="b87acbcb-5f28-4da2-9ccb-bbdd9a1d8cc4" providerId="ADAL" clId="{4B3311B8-3B1C-400B-8F8F-A13E31AA93F6}" dt="2025-06-22T20:03:04.190" v="3057" actId="47"/>
        <pc:sldMkLst>
          <pc:docMk/>
          <pc:sldMk cId="1820042574" sldId="274"/>
        </pc:sldMkLst>
      </pc:sldChg>
      <pc:sldChg chg="add">
        <pc:chgData name="Susana Perera Valderrama" userId="b87acbcb-5f28-4da2-9ccb-bbdd9a1d8cc4" providerId="ADAL" clId="{4B3311B8-3B1C-400B-8F8F-A13E31AA93F6}" dt="2025-06-22T14:38:58.877" v="2061"/>
        <pc:sldMkLst>
          <pc:docMk/>
          <pc:sldMk cId="405767164" sldId="275"/>
        </pc:sldMkLst>
      </pc:sldChg>
      <pc:sldChg chg="modSp add del mod ord setBg">
        <pc:chgData name="Susana Perera Valderrama" userId="b87acbcb-5f28-4da2-9ccb-bbdd9a1d8cc4" providerId="ADAL" clId="{4B3311B8-3B1C-400B-8F8F-A13E31AA93F6}" dt="2025-06-22T14:38:54.123" v="2060" actId="47"/>
        <pc:sldMkLst>
          <pc:docMk/>
          <pc:sldMk cId="2726158395" sldId="275"/>
        </pc:sldMkLst>
      </pc:sldChg>
      <pc:sldChg chg="modSp add del mod ord">
        <pc:chgData name="Susana Perera Valderrama" userId="b87acbcb-5f28-4da2-9ccb-bbdd9a1d8cc4" providerId="ADAL" clId="{4B3311B8-3B1C-400B-8F8F-A13E31AA93F6}" dt="2025-06-22T14:38:54.123" v="2060" actId="47"/>
        <pc:sldMkLst>
          <pc:docMk/>
          <pc:sldMk cId="1073441165" sldId="276"/>
        </pc:sldMkLst>
      </pc:sldChg>
      <pc:sldChg chg="addSp delSp modSp add mod">
        <pc:chgData name="Susana Perera Valderrama" userId="b87acbcb-5f28-4da2-9ccb-bbdd9a1d8cc4" providerId="ADAL" clId="{4B3311B8-3B1C-400B-8F8F-A13E31AA93F6}" dt="2025-06-27T20:07:10.694" v="4255" actId="12789"/>
        <pc:sldMkLst>
          <pc:docMk/>
          <pc:sldMk cId="516705128" sldId="277"/>
        </pc:sldMkLst>
        <pc:spChg chg="mod">
          <ac:chgData name="Susana Perera Valderrama" userId="b87acbcb-5f28-4da2-9ccb-bbdd9a1d8cc4" providerId="ADAL" clId="{4B3311B8-3B1C-400B-8F8F-A13E31AA93F6}" dt="2025-06-27T19:50:21.733" v="4124" actId="1037"/>
          <ac:spMkLst>
            <pc:docMk/>
            <pc:sldMk cId="516705128" sldId="277"/>
            <ac:spMk id="9" creationId="{575E7D35-6DF0-5B26-FC3B-C38F6D3BAAF9}"/>
          </ac:spMkLst>
        </pc:spChg>
        <pc:spChg chg="mod">
          <ac:chgData name="Susana Perera Valderrama" userId="b87acbcb-5f28-4da2-9ccb-bbdd9a1d8cc4" providerId="ADAL" clId="{4B3311B8-3B1C-400B-8F8F-A13E31AA93F6}" dt="2025-06-27T16:19:39.363" v="4010"/>
          <ac:spMkLst>
            <pc:docMk/>
            <pc:sldMk cId="516705128" sldId="277"/>
            <ac:spMk id="12" creationId="{8A23368C-0729-2559-B09A-75AEE1029E95}"/>
          </ac:spMkLst>
        </pc:spChg>
        <pc:spChg chg="mod">
          <ac:chgData name="Susana Perera Valderrama" userId="b87acbcb-5f28-4da2-9ccb-bbdd9a1d8cc4" providerId="ADAL" clId="{4B3311B8-3B1C-400B-8F8F-A13E31AA93F6}" dt="2025-06-27T16:19:39.363" v="4010"/>
          <ac:spMkLst>
            <pc:docMk/>
            <pc:sldMk cId="516705128" sldId="277"/>
            <ac:spMk id="13" creationId="{627C050A-B565-C359-B7CA-BCD9C47FD60A}"/>
          </ac:spMkLst>
        </pc:spChg>
        <pc:spChg chg="add">
          <ac:chgData name="Susana Perera Valderrama" userId="b87acbcb-5f28-4da2-9ccb-bbdd9a1d8cc4" providerId="ADAL" clId="{4B3311B8-3B1C-400B-8F8F-A13E31AA93F6}" dt="2025-06-27T19:52:33.410" v="4180"/>
          <ac:spMkLst>
            <pc:docMk/>
            <pc:sldMk cId="516705128" sldId="277"/>
            <ac:spMk id="14" creationId="{01776050-5386-9C87-2310-D8FBCCE563EA}"/>
          </ac:spMkLst>
        </pc:spChg>
        <pc:spChg chg="add del mod">
          <ac:chgData name="Susana Perera Valderrama" userId="b87acbcb-5f28-4da2-9ccb-bbdd9a1d8cc4" providerId="ADAL" clId="{4B3311B8-3B1C-400B-8F8F-A13E31AA93F6}" dt="2025-06-27T14:51:56.939" v="3418" actId="108"/>
          <ac:spMkLst>
            <pc:docMk/>
            <pc:sldMk cId="516705128" sldId="277"/>
            <ac:spMk id="18" creationId="{8B76FB85-0B32-B912-31E6-B815F5D7E670}"/>
          </ac:spMkLst>
        </pc:spChg>
        <pc:spChg chg="add del">
          <ac:chgData name="Susana Perera Valderrama" userId="b87acbcb-5f28-4da2-9ccb-bbdd9a1d8cc4" providerId="ADAL" clId="{4B3311B8-3B1C-400B-8F8F-A13E31AA93F6}" dt="2025-06-22T14:41:02.854" v="2080" actId="21"/>
          <ac:spMkLst>
            <pc:docMk/>
            <pc:sldMk cId="516705128" sldId="277"/>
            <ac:spMk id="20" creationId="{EE510ED5-E499-D8A2-7144-BBC922260FA9}"/>
          </ac:spMkLst>
        </pc:spChg>
        <pc:grpChg chg="mod">
          <ac:chgData name="Susana Perera Valderrama" userId="b87acbcb-5f28-4da2-9ccb-bbdd9a1d8cc4" providerId="ADAL" clId="{4B3311B8-3B1C-400B-8F8F-A13E31AA93F6}" dt="2025-06-27T19:58:19.927" v="4239" actId="1038"/>
          <ac:grpSpMkLst>
            <pc:docMk/>
            <pc:sldMk cId="516705128" sldId="277"/>
            <ac:grpSpMk id="3" creationId="{40D61951-1B42-9F23-4522-2B9DDBBA56D8}"/>
          </ac:grpSpMkLst>
        </pc:grpChg>
        <pc:grpChg chg="mod">
          <ac:chgData name="Susana Perera Valderrama" userId="b87acbcb-5f28-4da2-9ccb-bbdd9a1d8cc4" providerId="ADAL" clId="{4B3311B8-3B1C-400B-8F8F-A13E31AA93F6}" dt="2025-06-27T19:58:19.927" v="4239" actId="1038"/>
          <ac:grpSpMkLst>
            <pc:docMk/>
            <pc:sldMk cId="516705128" sldId="277"/>
            <ac:grpSpMk id="6" creationId="{3D207969-A3C8-3A70-D0BC-2F1038AF2174}"/>
          </ac:grpSpMkLst>
        </pc:grpChg>
        <pc:grpChg chg="add mod">
          <ac:chgData name="Susana Perera Valderrama" userId="b87acbcb-5f28-4da2-9ccb-bbdd9a1d8cc4" providerId="ADAL" clId="{4B3311B8-3B1C-400B-8F8F-A13E31AA93F6}" dt="2025-06-27T19:51:57.847" v="4179" actId="14100"/>
          <ac:grpSpMkLst>
            <pc:docMk/>
            <pc:sldMk cId="516705128" sldId="277"/>
            <ac:grpSpMk id="11" creationId="{226E21A3-C9B7-6C7A-F147-3F1E1EB32D96}"/>
          </ac:grpSpMkLst>
        </pc:grpChg>
        <pc:picChg chg="add mod">
          <ac:chgData name="Susana Perera Valderrama" userId="b87acbcb-5f28-4da2-9ccb-bbdd9a1d8cc4" providerId="ADAL" clId="{4B3311B8-3B1C-400B-8F8F-A13E31AA93F6}" dt="2025-06-27T20:07:10.694" v="4255" actId="12789"/>
          <ac:picMkLst>
            <pc:docMk/>
            <pc:sldMk cId="516705128" sldId="277"/>
            <ac:picMk id="15" creationId="{F279FB6C-8FFE-A984-7B2E-D20524F73324}"/>
          </ac:picMkLst>
        </pc:picChg>
        <pc:picChg chg="add mod">
          <ac:chgData name="Susana Perera Valderrama" userId="b87acbcb-5f28-4da2-9ccb-bbdd9a1d8cc4" providerId="ADAL" clId="{4B3311B8-3B1C-400B-8F8F-A13E31AA93F6}" dt="2025-06-27T20:07:10.694" v="4255" actId="12789"/>
          <ac:picMkLst>
            <pc:docMk/>
            <pc:sldMk cId="516705128" sldId="277"/>
            <ac:picMk id="16" creationId="{EE1B3A49-37A5-F4CE-AE5E-F0E704199D43}"/>
          </ac:picMkLst>
        </pc:picChg>
        <pc:picChg chg="add mod">
          <ac:chgData name="Susana Perera Valderrama" userId="b87acbcb-5f28-4da2-9ccb-bbdd9a1d8cc4" providerId="ADAL" clId="{4B3311B8-3B1C-400B-8F8F-A13E31AA93F6}" dt="2025-06-27T20:07:10.694" v="4255" actId="12789"/>
          <ac:picMkLst>
            <pc:docMk/>
            <pc:sldMk cId="516705128" sldId="277"/>
            <ac:picMk id="17" creationId="{23CA3420-741C-624B-307D-CE629F4DB20B}"/>
          </ac:picMkLst>
        </pc:picChg>
        <pc:picChg chg="add mod">
          <ac:chgData name="Susana Perera Valderrama" userId="b87acbcb-5f28-4da2-9ccb-bbdd9a1d8cc4" providerId="ADAL" clId="{4B3311B8-3B1C-400B-8F8F-A13E31AA93F6}" dt="2025-06-27T20:07:10.694" v="4255" actId="12789"/>
          <ac:picMkLst>
            <pc:docMk/>
            <pc:sldMk cId="516705128" sldId="277"/>
            <ac:picMk id="21" creationId="{0B442088-1E66-C829-A82A-E3913894C3AD}"/>
          </ac:picMkLst>
        </pc:picChg>
        <pc:picChg chg="add mod modCrop">
          <ac:chgData name="Susana Perera Valderrama" userId="b87acbcb-5f28-4da2-9ccb-bbdd9a1d8cc4" providerId="ADAL" clId="{4B3311B8-3B1C-400B-8F8F-A13E31AA93F6}" dt="2025-06-27T20:07:10.694" v="4255" actId="12789"/>
          <ac:picMkLst>
            <pc:docMk/>
            <pc:sldMk cId="516705128" sldId="277"/>
            <ac:picMk id="24" creationId="{E38879A2-53BD-6B18-1F25-034BCF46E0D9}"/>
          </ac:picMkLst>
        </pc:picChg>
        <pc:picChg chg="add mod">
          <ac:chgData name="Susana Perera Valderrama" userId="b87acbcb-5f28-4da2-9ccb-bbdd9a1d8cc4" providerId="ADAL" clId="{4B3311B8-3B1C-400B-8F8F-A13E31AA93F6}" dt="2025-06-27T20:07:10.694" v="4255" actId="12789"/>
          <ac:picMkLst>
            <pc:docMk/>
            <pc:sldMk cId="516705128" sldId="277"/>
            <ac:picMk id="27" creationId="{69BC8FFC-C612-FA22-D8B9-712A1B499653}"/>
          </ac:picMkLst>
        </pc:picChg>
      </pc:sldChg>
      <pc:sldChg chg="delSp add del mod setBg">
        <pc:chgData name="Susana Perera Valderrama" userId="b87acbcb-5f28-4da2-9ccb-bbdd9a1d8cc4" providerId="ADAL" clId="{4B3311B8-3B1C-400B-8F8F-A13E31AA93F6}" dt="2025-06-22T02:26:54.583" v="1402" actId="47"/>
        <pc:sldMkLst>
          <pc:docMk/>
          <pc:sldMk cId="2262857323" sldId="277"/>
        </pc:sldMkLst>
      </pc:sldChg>
      <pc:sldChg chg="delSp modSp add del mod">
        <pc:chgData name="Susana Perera Valderrama" userId="b87acbcb-5f28-4da2-9ccb-bbdd9a1d8cc4" providerId="ADAL" clId="{4B3311B8-3B1C-400B-8F8F-A13E31AA93F6}" dt="2025-06-22T14:38:54.123" v="2060" actId="47"/>
        <pc:sldMkLst>
          <pc:docMk/>
          <pc:sldMk cId="3364748461" sldId="277"/>
        </pc:sldMkLst>
      </pc:sldChg>
      <pc:sldChg chg="addSp modSp add mod">
        <pc:chgData name="Susana Perera Valderrama" userId="b87acbcb-5f28-4da2-9ccb-bbdd9a1d8cc4" providerId="ADAL" clId="{4B3311B8-3B1C-400B-8F8F-A13E31AA93F6}" dt="2025-06-23T22:16:50.572" v="3285" actId="1035"/>
        <pc:sldMkLst>
          <pc:docMk/>
          <pc:sldMk cId="1816716858" sldId="278"/>
        </pc:sldMkLst>
        <pc:spChg chg="mod">
          <ac:chgData name="Susana Perera Valderrama" userId="b87acbcb-5f28-4da2-9ccb-bbdd9a1d8cc4" providerId="ADAL" clId="{4B3311B8-3B1C-400B-8F8F-A13E31AA93F6}" dt="2025-06-23T16:27:59.410" v="3176" actId="404"/>
          <ac:spMkLst>
            <pc:docMk/>
            <pc:sldMk cId="1816716858" sldId="278"/>
            <ac:spMk id="2" creationId="{39CEC7D5-89C9-35D1-997A-BB154BCF461E}"/>
          </ac:spMkLst>
        </pc:spChg>
        <pc:spChg chg="add mod">
          <ac:chgData name="Susana Perera Valderrama" userId="b87acbcb-5f28-4da2-9ccb-bbdd9a1d8cc4" providerId="ADAL" clId="{4B3311B8-3B1C-400B-8F8F-A13E31AA93F6}" dt="2025-06-23T16:27:17.367" v="3169" actId="1076"/>
          <ac:spMkLst>
            <pc:docMk/>
            <pc:sldMk cId="1816716858" sldId="278"/>
            <ac:spMk id="6" creationId="{D7C2A463-0B30-887E-5799-03CE18EAC82D}"/>
          </ac:spMkLst>
        </pc:spChg>
        <pc:spChg chg="add mod">
          <ac:chgData name="Susana Perera Valderrama" userId="b87acbcb-5f28-4da2-9ccb-bbdd9a1d8cc4" providerId="ADAL" clId="{4B3311B8-3B1C-400B-8F8F-A13E31AA93F6}" dt="2025-06-23T16:27:17.367" v="3169" actId="1076"/>
          <ac:spMkLst>
            <pc:docMk/>
            <pc:sldMk cId="1816716858" sldId="278"/>
            <ac:spMk id="7" creationId="{9E9D8CAB-04BB-8A6A-A286-F738D816E248}"/>
          </ac:spMkLst>
        </pc:spChg>
        <pc:spChg chg="mod">
          <ac:chgData name="Susana Perera Valderrama" userId="b87acbcb-5f28-4da2-9ccb-bbdd9a1d8cc4" providerId="ADAL" clId="{4B3311B8-3B1C-400B-8F8F-A13E31AA93F6}" dt="2025-06-23T16:31:46.627" v="3215"/>
          <ac:spMkLst>
            <pc:docMk/>
            <pc:sldMk cId="1816716858" sldId="278"/>
            <ac:spMk id="9" creationId="{01754029-4E95-CFB9-F5B1-488953194DA1}"/>
          </ac:spMkLst>
        </pc:spChg>
        <pc:spChg chg="mod">
          <ac:chgData name="Susana Perera Valderrama" userId="b87acbcb-5f28-4da2-9ccb-bbdd9a1d8cc4" providerId="ADAL" clId="{4B3311B8-3B1C-400B-8F8F-A13E31AA93F6}" dt="2025-06-23T16:31:46.627" v="3215"/>
          <ac:spMkLst>
            <pc:docMk/>
            <pc:sldMk cId="1816716858" sldId="278"/>
            <ac:spMk id="10" creationId="{95B68EEA-794B-9F5E-2FDE-874A97E97885}"/>
          </ac:spMkLst>
        </pc:spChg>
        <pc:spChg chg="mod">
          <ac:chgData name="Susana Perera Valderrama" userId="b87acbcb-5f28-4da2-9ccb-bbdd9a1d8cc4" providerId="ADAL" clId="{4B3311B8-3B1C-400B-8F8F-A13E31AA93F6}" dt="2025-06-23T16:28:03.093" v="3177" actId="404"/>
          <ac:spMkLst>
            <pc:docMk/>
            <pc:sldMk cId="1816716858" sldId="278"/>
            <ac:spMk id="19" creationId="{CE6CA353-F043-29DC-3129-D5A558B1BEFB}"/>
          </ac:spMkLst>
        </pc:spChg>
        <pc:grpChg chg="add mod ord">
          <ac:chgData name="Susana Perera Valderrama" userId="b87acbcb-5f28-4da2-9ccb-bbdd9a1d8cc4" providerId="ADAL" clId="{4B3311B8-3B1C-400B-8F8F-A13E31AA93F6}" dt="2025-06-23T16:32:51.306" v="3236" actId="1036"/>
          <ac:grpSpMkLst>
            <pc:docMk/>
            <pc:sldMk cId="1816716858" sldId="278"/>
            <ac:grpSpMk id="8" creationId="{D54DDF1A-1316-D3EC-DA63-28AA4291F313}"/>
          </ac:grpSpMkLst>
        </pc:grpChg>
        <pc:grpChg chg="mod">
          <ac:chgData name="Susana Perera Valderrama" userId="b87acbcb-5f28-4da2-9ccb-bbdd9a1d8cc4" providerId="ADAL" clId="{4B3311B8-3B1C-400B-8F8F-A13E31AA93F6}" dt="2025-06-23T16:33:34.762" v="3240" actId="14100"/>
          <ac:grpSpMkLst>
            <pc:docMk/>
            <pc:sldMk cId="1816716858" sldId="278"/>
            <ac:grpSpMk id="14" creationId="{96BC6A06-80D8-9757-E601-B19377B29886}"/>
          </ac:grpSpMkLst>
        </pc:grpChg>
        <pc:grpChg chg="mod">
          <ac:chgData name="Susana Perera Valderrama" userId="b87acbcb-5f28-4da2-9ccb-bbdd9a1d8cc4" providerId="ADAL" clId="{4B3311B8-3B1C-400B-8F8F-A13E31AA93F6}" dt="2025-06-23T16:33:30.362" v="3239" actId="14100"/>
          <ac:grpSpMkLst>
            <pc:docMk/>
            <pc:sldMk cId="1816716858" sldId="278"/>
            <ac:grpSpMk id="17" creationId="{BB19B710-4692-B749-7A6A-04B6C1A55EE3}"/>
          </ac:grpSpMkLst>
        </pc:grpChg>
        <pc:picChg chg="add mod">
          <ac:chgData name="Susana Perera Valderrama" userId="b87acbcb-5f28-4da2-9ccb-bbdd9a1d8cc4" providerId="ADAL" clId="{4B3311B8-3B1C-400B-8F8F-A13E31AA93F6}" dt="2025-06-23T22:16:50.572" v="3285" actId="1035"/>
          <ac:picMkLst>
            <pc:docMk/>
            <pc:sldMk cId="1816716858" sldId="278"/>
            <ac:picMk id="3073" creationId="{50F741F9-A06C-09B0-6F63-F50F1E61BDFC}"/>
          </ac:picMkLst>
        </pc:picChg>
        <pc:picChg chg="add mod">
          <ac:chgData name="Susana Perera Valderrama" userId="b87acbcb-5f28-4da2-9ccb-bbdd9a1d8cc4" providerId="ADAL" clId="{4B3311B8-3B1C-400B-8F8F-A13E31AA93F6}" dt="2025-06-23T22:16:50.572" v="3285" actId="1035"/>
          <ac:picMkLst>
            <pc:docMk/>
            <pc:sldMk cId="1816716858" sldId="278"/>
            <ac:picMk id="3074" creationId="{08C4A563-68B4-F394-0D4C-BE1DBF7C349C}"/>
          </ac:picMkLst>
        </pc:picChg>
        <pc:picChg chg="add mod">
          <ac:chgData name="Susana Perera Valderrama" userId="b87acbcb-5f28-4da2-9ccb-bbdd9a1d8cc4" providerId="ADAL" clId="{4B3311B8-3B1C-400B-8F8F-A13E31AA93F6}" dt="2025-06-23T22:16:50.572" v="3285" actId="1035"/>
          <ac:picMkLst>
            <pc:docMk/>
            <pc:sldMk cId="1816716858" sldId="278"/>
            <ac:picMk id="3075" creationId="{6985BCD3-F0E5-A881-BE52-C4C126D847E8}"/>
          </ac:picMkLst>
        </pc:picChg>
        <pc:picChg chg="add mod">
          <ac:chgData name="Susana Perera Valderrama" userId="b87acbcb-5f28-4da2-9ccb-bbdd9a1d8cc4" providerId="ADAL" clId="{4B3311B8-3B1C-400B-8F8F-A13E31AA93F6}" dt="2025-06-23T22:16:50.572" v="3285" actId="1035"/>
          <ac:picMkLst>
            <pc:docMk/>
            <pc:sldMk cId="1816716858" sldId="278"/>
            <ac:picMk id="3076" creationId="{09FD3B86-E3AC-1511-BB74-368A52FA2E15}"/>
          </ac:picMkLst>
        </pc:picChg>
      </pc:sldChg>
      <pc:sldChg chg="delSp modSp add del mod">
        <pc:chgData name="Susana Perera Valderrama" userId="b87acbcb-5f28-4da2-9ccb-bbdd9a1d8cc4" providerId="ADAL" clId="{4B3311B8-3B1C-400B-8F8F-A13E31AA93F6}" dt="2025-06-22T14:38:54.123" v="2060" actId="47"/>
        <pc:sldMkLst>
          <pc:docMk/>
          <pc:sldMk cId="3291008859" sldId="278"/>
        </pc:sldMkLst>
      </pc:sldChg>
      <pc:sldChg chg="modSp add del mod">
        <pc:chgData name="Susana Perera Valderrama" userId="b87acbcb-5f28-4da2-9ccb-bbdd9a1d8cc4" providerId="ADAL" clId="{4B3311B8-3B1C-400B-8F8F-A13E31AA93F6}" dt="2025-06-22T14:38:54.123" v="2060" actId="47"/>
        <pc:sldMkLst>
          <pc:docMk/>
          <pc:sldMk cId="190512540" sldId="279"/>
        </pc:sldMkLst>
      </pc:sldChg>
      <pc:sldChg chg="addSp modSp add mod">
        <pc:chgData name="Susana Perera Valderrama" userId="b87acbcb-5f28-4da2-9ccb-bbdd9a1d8cc4" providerId="ADAL" clId="{4B3311B8-3B1C-400B-8F8F-A13E31AA93F6}" dt="2025-06-28T21:13:22.669" v="4267"/>
        <pc:sldMkLst>
          <pc:docMk/>
          <pc:sldMk cId="1700841093" sldId="279"/>
        </pc:sldMkLst>
        <pc:spChg chg="add mod">
          <ac:chgData name="Susana Perera Valderrama" userId="b87acbcb-5f28-4da2-9ccb-bbdd9a1d8cc4" providerId="ADAL" clId="{4B3311B8-3B1C-400B-8F8F-A13E31AA93F6}" dt="2025-06-27T14:53:02.573" v="3431" actId="1035"/>
          <ac:spMkLst>
            <pc:docMk/>
            <pc:sldMk cId="1700841093" sldId="279"/>
            <ac:spMk id="4" creationId="{0524E6E4-36CD-A226-579B-C27C8946B561}"/>
          </ac:spMkLst>
        </pc:spChg>
        <pc:spChg chg="mod">
          <ac:chgData name="Susana Perera Valderrama" userId="b87acbcb-5f28-4da2-9ccb-bbdd9a1d8cc4" providerId="ADAL" clId="{4B3311B8-3B1C-400B-8F8F-A13E31AA93F6}" dt="2025-06-27T14:46:31.715" v="3332" actId="1035"/>
          <ac:spMkLst>
            <pc:docMk/>
            <pc:sldMk cId="1700841093" sldId="279"/>
            <ac:spMk id="18" creationId="{DEA48ADD-36D2-4164-7F6B-2D156E6EB103}"/>
          </ac:spMkLst>
        </pc:spChg>
        <pc:spChg chg="mod">
          <ac:chgData name="Susana Perera Valderrama" userId="b87acbcb-5f28-4da2-9ccb-bbdd9a1d8cc4" providerId="ADAL" clId="{4B3311B8-3B1C-400B-8F8F-A13E31AA93F6}" dt="2025-06-28T21:13:22.669" v="4267"/>
          <ac:spMkLst>
            <pc:docMk/>
            <pc:sldMk cId="1700841093" sldId="279"/>
            <ac:spMk id="19" creationId="{2F8A30E5-4706-BBE4-506B-5C417E5CB3CB}"/>
          </ac:spMkLst>
        </pc:spChg>
        <pc:graphicFrameChg chg="mod modGraphic">
          <ac:chgData name="Susana Perera Valderrama" userId="b87acbcb-5f28-4da2-9ccb-bbdd9a1d8cc4" providerId="ADAL" clId="{4B3311B8-3B1C-400B-8F8F-A13E31AA93F6}" dt="2025-06-27T18:42:50.117" v="4078" actId="2062"/>
          <ac:graphicFrameMkLst>
            <pc:docMk/>
            <pc:sldMk cId="1700841093" sldId="279"/>
            <ac:graphicFrameMk id="29" creationId="{FA3A6FFB-56A8-6DA6-EFFF-0D9FD2360182}"/>
          </ac:graphicFrameMkLst>
        </pc:graphicFrameChg>
      </pc:sldChg>
      <pc:sldChg chg="modSp add del mod ord">
        <pc:chgData name="Susana Perera Valderrama" userId="b87acbcb-5f28-4da2-9ccb-bbdd9a1d8cc4" providerId="ADAL" clId="{4B3311B8-3B1C-400B-8F8F-A13E31AA93F6}" dt="2025-06-22T14:38:54.123" v="2060" actId="47"/>
        <pc:sldMkLst>
          <pc:docMk/>
          <pc:sldMk cId="564414606" sldId="280"/>
        </pc:sldMkLst>
      </pc:sldChg>
      <pc:sldChg chg="add">
        <pc:chgData name="Susana Perera Valderrama" userId="b87acbcb-5f28-4da2-9ccb-bbdd9a1d8cc4" providerId="ADAL" clId="{4B3311B8-3B1C-400B-8F8F-A13E31AA93F6}" dt="2025-06-22T14:38:58.877" v="2061"/>
        <pc:sldMkLst>
          <pc:docMk/>
          <pc:sldMk cId="898061062" sldId="280"/>
        </pc:sldMkLst>
      </pc:sldChg>
      <pc:sldChg chg="addSp delSp modSp add mod">
        <pc:chgData name="Susana Perera Valderrama" userId="b87acbcb-5f28-4da2-9ccb-bbdd9a1d8cc4" providerId="ADAL" clId="{4B3311B8-3B1C-400B-8F8F-A13E31AA93F6}" dt="2025-06-23T17:48:39.194" v="3280" actId="14100"/>
        <pc:sldMkLst>
          <pc:docMk/>
          <pc:sldMk cId="1832186554" sldId="281"/>
        </pc:sldMkLst>
        <pc:spChg chg="add del mod">
          <ac:chgData name="Susana Perera Valderrama" userId="b87acbcb-5f28-4da2-9ccb-bbdd9a1d8cc4" providerId="ADAL" clId="{4B3311B8-3B1C-400B-8F8F-A13E31AA93F6}" dt="2025-06-23T17:44:52.760" v="3261" actId="26606"/>
          <ac:spMkLst>
            <pc:docMk/>
            <pc:sldMk cId="1832186554" sldId="281"/>
            <ac:spMk id="11" creationId="{231A5613-6DFB-3097-A75B-3D3792E966EA}"/>
          </ac:spMkLst>
        </pc:spChg>
        <pc:spChg chg="mod">
          <ac:chgData name="Susana Perera Valderrama" userId="b87acbcb-5f28-4da2-9ccb-bbdd9a1d8cc4" providerId="ADAL" clId="{4B3311B8-3B1C-400B-8F8F-A13E31AA93F6}" dt="2025-06-23T17:43:42.893" v="3241"/>
          <ac:spMkLst>
            <pc:docMk/>
            <pc:sldMk cId="1832186554" sldId="281"/>
            <ac:spMk id="13" creationId="{5E069D8B-74D1-7A0A-EF9C-6337382F4200}"/>
          </ac:spMkLst>
        </pc:spChg>
        <pc:spChg chg="mod">
          <ac:chgData name="Susana Perera Valderrama" userId="b87acbcb-5f28-4da2-9ccb-bbdd9a1d8cc4" providerId="ADAL" clId="{4B3311B8-3B1C-400B-8F8F-A13E31AA93F6}" dt="2025-06-23T17:43:42.893" v="3241"/>
          <ac:spMkLst>
            <pc:docMk/>
            <pc:sldMk cId="1832186554" sldId="281"/>
            <ac:spMk id="14" creationId="{97E2BDD3-21F9-2287-A317-3F7FFC6712A1}"/>
          </ac:spMkLst>
        </pc:spChg>
        <pc:spChg chg="mod">
          <ac:chgData name="Susana Perera Valderrama" userId="b87acbcb-5f28-4da2-9ccb-bbdd9a1d8cc4" providerId="ADAL" clId="{4B3311B8-3B1C-400B-8F8F-A13E31AA93F6}" dt="2025-06-22T14:41:33.052" v="2097" actId="1036"/>
          <ac:spMkLst>
            <pc:docMk/>
            <pc:sldMk cId="1832186554" sldId="281"/>
            <ac:spMk id="19" creationId="{B3C3097F-BF03-48EE-65F5-1ABFE82B9611}"/>
          </ac:spMkLst>
        </pc:spChg>
        <pc:spChg chg="add mod">
          <ac:chgData name="Susana Perera Valderrama" userId="b87acbcb-5f28-4da2-9ccb-bbdd9a1d8cc4" providerId="ADAL" clId="{4B3311B8-3B1C-400B-8F8F-A13E31AA93F6}" dt="2025-06-22T14:41:33.052" v="2097" actId="1036"/>
          <ac:spMkLst>
            <pc:docMk/>
            <pc:sldMk cId="1832186554" sldId="281"/>
            <ac:spMk id="21" creationId="{FBFD1DA6-6345-C92C-9E78-73D336942605}"/>
          </ac:spMkLst>
        </pc:spChg>
        <pc:grpChg chg="mod">
          <ac:chgData name="Susana Perera Valderrama" userId="b87acbcb-5f28-4da2-9ccb-bbdd9a1d8cc4" providerId="ADAL" clId="{4B3311B8-3B1C-400B-8F8F-A13E31AA93F6}" dt="2025-06-22T14:40:48.863" v="2078" actId="1076"/>
          <ac:grpSpMkLst>
            <pc:docMk/>
            <pc:sldMk cId="1832186554" sldId="281"/>
            <ac:grpSpMk id="8" creationId="{3F8309C3-305E-703D-0B4E-BC544332BC24}"/>
          </ac:grpSpMkLst>
        </pc:grpChg>
        <pc:grpChg chg="add mod">
          <ac:chgData name="Susana Perera Valderrama" userId="b87acbcb-5f28-4da2-9ccb-bbdd9a1d8cc4" providerId="ADAL" clId="{4B3311B8-3B1C-400B-8F8F-A13E31AA93F6}" dt="2025-06-23T17:48:39.194" v="3280" actId="14100"/>
          <ac:grpSpMkLst>
            <pc:docMk/>
            <pc:sldMk cId="1832186554" sldId="281"/>
            <ac:grpSpMk id="12" creationId="{4C46E5D0-5F57-729D-97C0-9CFD2FA1F0E3}"/>
          </ac:grpSpMkLst>
        </pc:grpChg>
        <pc:picChg chg="add mod modCrop">
          <ac:chgData name="Susana Perera Valderrama" userId="b87acbcb-5f28-4da2-9ccb-bbdd9a1d8cc4" providerId="ADAL" clId="{4B3311B8-3B1C-400B-8F8F-A13E31AA93F6}" dt="2025-06-23T17:48:35.755" v="3279" actId="1076"/>
          <ac:picMkLst>
            <pc:docMk/>
            <pc:sldMk cId="1832186554" sldId="281"/>
            <ac:picMk id="26" creationId="{113EA5A6-EF5F-9774-D6F1-830BDF10C752}"/>
          </ac:picMkLst>
        </pc:picChg>
        <pc:picChg chg="add mod">
          <ac:chgData name="Susana Perera Valderrama" userId="b87acbcb-5f28-4da2-9ccb-bbdd9a1d8cc4" providerId="ADAL" clId="{4B3311B8-3B1C-400B-8F8F-A13E31AA93F6}" dt="2025-06-23T17:48:19.046" v="3277" actId="1076"/>
          <ac:picMkLst>
            <pc:docMk/>
            <pc:sldMk cId="1832186554" sldId="281"/>
            <ac:picMk id="4100" creationId="{372EC6AB-D169-B5F8-412E-4A8140720118}"/>
          </ac:picMkLst>
        </pc:picChg>
      </pc:sldChg>
      <pc:sldChg chg="modSp add mod">
        <pc:chgData name="Susana Perera Valderrama" userId="b87acbcb-5f28-4da2-9ccb-bbdd9a1d8cc4" providerId="ADAL" clId="{4B3311B8-3B1C-400B-8F8F-A13E31AA93F6}" dt="2025-06-22T18:03:18.581" v="2167" actId="403"/>
        <pc:sldMkLst>
          <pc:docMk/>
          <pc:sldMk cId="2425480752" sldId="282"/>
        </pc:sldMkLst>
        <pc:spChg chg="mod">
          <ac:chgData name="Susana Perera Valderrama" userId="b87acbcb-5f28-4da2-9ccb-bbdd9a1d8cc4" providerId="ADAL" clId="{4B3311B8-3B1C-400B-8F8F-A13E31AA93F6}" dt="2025-06-22T17:56:37.280" v="2121" actId="207"/>
          <ac:spMkLst>
            <pc:docMk/>
            <pc:sldMk cId="2425480752" sldId="282"/>
            <ac:spMk id="7" creationId="{6051D30F-45E5-449D-0711-7BC0816C9B22}"/>
          </ac:spMkLst>
        </pc:spChg>
        <pc:spChg chg="mod">
          <ac:chgData name="Susana Perera Valderrama" userId="b87acbcb-5f28-4da2-9ccb-bbdd9a1d8cc4" providerId="ADAL" clId="{4B3311B8-3B1C-400B-8F8F-A13E31AA93F6}" dt="2025-06-22T18:03:18.581" v="2167" actId="403"/>
          <ac:spMkLst>
            <pc:docMk/>
            <pc:sldMk cId="2425480752" sldId="282"/>
            <ac:spMk id="11" creationId="{BF851F03-888D-0D8E-E072-419398BCE3A7}"/>
          </ac:spMkLst>
        </pc:spChg>
        <pc:spChg chg="mod">
          <ac:chgData name="Susana Perera Valderrama" userId="b87acbcb-5f28-4da2-9ccb-bbdd9a1d8cc4" providerId="ADAL" clId="{4B3311B8-3B1C-400B-8F8F-A13E31AA93F6}" dt="2025-06-22T17:59:06.522" v="2140" actId="14100"/>
          <ac:spMkLst>
            <pc:docMk/>
            <pc:sldMk cId="2425480752" sldId="282"/>
            <ac:spMk id="19" creationId="{0CDF5DB8-45DF-1985-A57C-9047AE1558D6}"/>
          </ac:spMkLst>
        </pc:spChg>
        <pc:spChg chg="mod">
          <ac:chgData name="Susana Perera Valderrama" userId="b87acbcb-5f28-4da2-9ccb-bbdd9a1d8cc4" providerId="ADAL" clId="{4B3311B8-3B1C-400B-8F8F-A13E31AA93F6}" dt="2025-06-22T17:59:12.393" v="2141" actId="6549"/>
          <ac:spMkLst>
            <pc:docMk/>
            <pc:sldMk cId="2425480752" sldId="282"/>
            <ac:spMk id="21" creationId="{7F5C267C-6A9B-5574-B67E-6F7C3BDCF6D6}"/>
          </ac:spMkLst>
        </pc:spChg>
        <pc:grpChg chg="mod">
          <ac:chgData name="Susana Perera Valderrama" userId="b87acbcb-5f28-4da2-9ccb-bbdd9a1d8cc4" providerId="ADAL" clId="{4B3311B8-3B1C-400B-8F8F-A13E31AA93F6}" dt="2025-06-22T17:58:35.368" v="2136" actId="1076"/>
          <ac:grpSpMkLst>
            <pc:docMk/>
            <pc:sldMk cId="2425480752" sldId="282"/>
            <ac:grpSpMk id="3" creationId="{606FD14E-F3D4-1736-01FB-14CBC60A8F7D}"/>
          </ac:grpSpMkLst>
        </pc:grpChg>
        <pc:grpChg chg="mod">
          <ac:chgData name="Susana Perera Valderrama" userId="b87acbcb-5f28-4da2-9ccb-bbdd9a1d8cc4" providerId="ADAL" clId="{4B3311B8-3B1C-400B-8F8F-A13E31AA93F6}" dt="2025-06-22T17:58:35.368" v="2136" actId="1076"/>
          <ac:grpSpMkLst>
            <pc:docMk/>
            <pc:sldMk cId="2425480752" sldId="282"/>
            <ac:grpSpMk id="6" creationId="{06F7CF61-4B63-978F-818F-580D1ADA4D85}"/>
          </ac:grpSpMkLst>
        </pc:grpChg>
      </pc:sldChg>
      <pc:sldChg chg="addSp delSp modSp add mod ord">
        <pc:chgData name="Susana Perera Valderrama" userId="b87acbcb-5f28-4da2-9ccb-bbdd9a1d8cc4" providerId="ADAL" clId="{4B3311B8-3B1C-400B-8F8F-A13E31AA93F6}" dt="2025-06-22T19:34:26" v="2725"/>
        <pc:sldMkLst>
          <pc:docMk/>
          <pc:sldMk cId="2208762744" sldId="283"/>
        </pc:sldMkLst>
        <pc:spChg chg="mod">
          <ac:chgData name="Susana Perera Valderrama" userId="b87acbcb-5f28-4da2-9ccb-bbdd9a1d8cc4" providerId="ADAL" clId="{4B3311B8-3B1C-400B-8F8F-A13E31AA93F6}" dt="2025-06-22T18:07:13.113" v="2188" actId="207"/>
          <ac:spMkLst>
            <pc:docMk/>
            <pc:sldMk cId="2208762744" sldId="283"/>
            <ac:spMk id="18" creationId="{4EDD7171-4406-5D3D-8E1A-7473C1174B17}"/>
          </ac:spMkLst>
        </pc:spChg>
        <pc:spChg chg="mod">
          <ac:chgData name="Susana Perera Valderrama" userId="b87acbcb-5f28-4da2-9ccb-bbdd9a1d8cc4" providerId="ADAL" clId="{4B3311B8-3B1C-400B-8F8F-A13E31AA93F6}" dt="2025-06-22T19:34:26" v="2725"/>
          <ac:spMkLst>
            <pc:docMk/>
            <pc:sldMk cId="2208762744" sldId="283"/>
            <ac:spMk id="19" creationId="{BA348669-352A-4F7C-29F8-8440CC7C62D4}"/>
          </ac:spMkLst>
        </pc:spChg>
        <pc:spChg chg="mod">
          <ac:chgData name="Susana Perera Valderrama" userId="b87acbcb-5f28-4da2-9ccb-bbdd9a1d8cc4" providerId="ADAL" clId="{4B3311B8-3B1C-400B-8F8F-A13E31AA93F6}" dt="2025-06-22T19:10:01.013" v="2618" actId="1076"/>
          <ac:spMkLst>
            <pc:docMk/>
            <pc:sldMk cId="2208762744" sldId="283"/>
            <ac:spMk id="20" creationId="{74758D46-D8B5-0DB3-ACCC-C3EC1FDD2B13}"/>
          </ac:spMkLst>
        </pc:spChg>
        <pc:spChg chg="mod">
          <ac:chgData name="Susana Perera Valderrama" userId="b87acbcb-5f28-4da2-9ccb-bbdd9a1d8cc4" providerId="ADAL" clId="{4B3311B8-3B1C-400B-8F8F-A13E31AA93F6}" dt="2025-06-22T19:34:14.342" v="2724" actId="20577"/>
          <ac:spMkLst>
            <pc:docMk/>
            <pc:sldMk cId="2208762744" sldId="283"/>
            <ac:spMk id="21" creationId="{FF97BDCE-383C-B8C6-FAB9-A5CC205DB9CD}"/>
          </ac:spMkLst>
        </pc:spChg>
        <pc:grpChg chg="mod">
          <ac:chgData name="Susana Perera Valderrama" userId="b87acbcb-5f28-4da2-9ccb-bbdd9a1d8cc4" providerId="ADAL" clId="{4B3311B8-3B1C-400B-8F8F-A13E31AA93F6}" dt="2025-06-22T18:07:13.113" v="2188" actId="207"/>
          <ac:grpSpMkLst>
            <pc:docMk/>
            <pc:sldMk cId="2208762744" sldId="283"/>
            <ac:grpSpMk id="17" creationId="{8EEB6F5E-2D2F-0216-254E-9D7A9ACEDA6A}"/>
          </ac:grpSpMkLst>
        </pc:grpChg>
      </pc:sldChg>
      <pc:sldChg chg="add del">
        <pc:chgData name="Susana Perera Valderrama" userId="b87acbcb-5f28-4da2-9ccb-bbdd9a1d8cc4" providerId="ADAL" clId="{4B3311B8-3B1C-400B-8F8F-A13E31AA93F6}" dt="2025-06-22T20:03:04.190" v="3057" actId="47"/>
        <pc:sldMkLst>
          <pc:docMk/>
          <pc:sldMk cId="2408069317" sldId="284"/>
        </pc:sldMkLst>
      </pc:sldChg>
      <pc:sldChg chg="addSp modSp add mod">
        <pc:chgData name="Susana Perera Valderrama" userId="b87acbcb-5f28-4da2-9ccb-bbdd9a1d8cc4" providerId="ADAL" clId="{4B3311B8-3B1C-400B-8F8F-A13E31AA93F6}" dt="2025-06-28T21:13:30.620" v="4268"/>
        <pc:sldMkLst>
          <pc:docMk/>
          <pc:sldMk cId="1380943960" sldId="285"/>
        </pc:sldMkLst>
        <pc:spChg chg="add mod">
          <ac:chgData name="Susana Perera Valderrama" userId="b87acbcb-5f28-4da2-9ccb-bbdd9a1d8cc4" providerId="ADAL" clId="{4B3311B8-3B1C-400B-8F8F-A13E31AA93F6}" dt="2025-06-27T15:58:37.492" v="3704" actId="6549"/>
          <ac:spMkLst>
            <pc:docMk/>
            <pc:sldMk cId="1380943960" sldId="285"/>
            <ac:spMk id="3" creationId="{4823A845-6CE8-92D0-EF12-9F22214E555D}"/>
          </ac:spMkLst>
        </pc:spChg>
        <pc:spChg chg="mod">
          <ac:chgData name="Susana Perera Valderrama" userId="b87acbcb-5f28-4da2-9ccb-bbdd9a1d8cc4" providerId="ADAL" clId="{4B3311B8-3B1C-400B-8F8F-A13E31AA93F6}" dt="2025-06-27T15:18:41.668" v="3563" actId="1035"/>
          <ac:spMkLst>
            <pc:docMk/>
            <pc:sldMk cId="1380943960" sldId="285"/>
            <ac:spMk id="18" creationId="{191065F7-79DB-1845-51BF-86C30EA715CB}"/>
          </ac:spMkLst>
        </pc:spChg>
        <pc:spChg chg="mod">
          <ac:chgData name="Susana Perera Valderrama" userId="b87acbcb-5f28-4da2-9ccb-bbdd9a1d8cc4" providerId="ADAL" clId="{4B3311B8-3B1C-400B-8F8F-A13E31AA93F6}" dt="2025-06-28T21:13:30.620" v="4268"/>
          <ac:spMkLst>
            <pc:docMk/>
            <pc:sldMk cId="1380943960" sldId="285"/>
            <ac:spMk id="19" creationId="{F5E562C2-61BE-B932-3985-615CE3BD3666}"/>
          </ac:spMkLst>
        </pc:spChg>
        <pc:graphicFrameChg chg="mod modGraphic">
          <ac:chgData name="Susana Perera Valderrama" userId="b87acbcb-5f28-4da2-9ccb-bbdd9a1d8cc4" providerId="ADAL" clId="{4B3311B8-3B1C-400B-8F8F-A13E31AA93F6}" dt="2025-06-27T18:42:31.743" v="4077" actId="2062"/>
          <ac:graphicFrameMkLst>
            <pc:docMk/>
            <pc:sldMk cId="1380943960" sldId="285"/>
            <ac:graphicFrameMk id="29" creationId="{4DAE5724-7919-C19C-4439-E165C19FE16E}"/>
          </ac:graphicFrameMkLst>
        </pc:graphicFrameChg>
      </pc:sldChg>
      <pc:sldChg chg="modSp add mod">
        <pc:chgData name="Susana Perera Valderrama" userId="b87acbcb-5f28-4da2-9ccb-bbdd9a1d8cc4" providerId="ADAL" clId="{4B3311B8-3B1C-400B-8F8F-A13E31AA93F6}" dt="2025-06-22T18:15:36.334" v="2251" actId="207"/>
        <pc:sldMkLst>
          <pc:docMk/>
          <pc:sldMk cId="3156712751" sldId="286"/>
        </pc:sldMkLst>
        <pc:spChg chg="mod">
          <ac:chgData name="Susana Perera Valderrama" userId="b87acbcb-5f28-4da2-9ccb-bbdd9a1d8cc4" providerId="ADAL" clId="{4B3311B8-3B1C-400B-8F8F-A13E31AA93F6}" dt="2025-06-22T18:15:36.334" v="2251" actId="207"/>
          <ac:spMkLst>
            <pc:docMk/>
            <pc:sldMk cId="3156712751" sldId="286"/>
            <ac:spMk id="17" creationId="{AC4C8D66-78BA-52AE-4EB9-2907D6EFC7A4}"/>
          </ac:spMkLst>
        </pc:spChg>
        <pc:spChg chg="mod">
          <ac:chgData name="Susana Perera Valderrama" userId="b87acbcb-5f28-4da2-9ccb-bbdd9a1d8cc4" providerId="ADAL" clId="{4B3311B8-3B1C-400B-8F8F-A13E31AA93F6}" dt="2025-06-22T18:11:45.137" v="2224" actId="20577"/>
          <ac:spMkLst>
            <pc:docMk/>
            <pc:sldMk cId="3156712751" sldId="286"/>
            <ac:spMk id="19" creationId="{6E117347-D35F-84CE-1B58-DB60988138EE}"/>
          </ac:spMkLst>
        </pc:spChg>
        <pc:spChg chg="mod">
          <ac:chgData name="Susana Perera Valderrama" userId="b87acbcb-5f28-4da2-9ccb-bbdd9a1d8cc4" providerId="ADAL" clId="{4B3311B8-3B1C-400B-8F8F-A13E31AA93F6}" dt="2025-06-22T18:09:43.121" v="2212" actId="20577"/>
          <ac:spMkLst>
            <pc:docMk/>
            <pc:sldMk cId="3156712751" sldId="286"/>
            <ac:spMk id="20" creationId="{CE2F8E4E-3EED-A2FA-1D78-0C5D452546AF}"/>
          </ac:spMkLst>
        </pc:spChg>
        <pc:grpChg chg="mod">
          <ac:chgData name="Susana Perera Valderrama" userId="b87acbcb-5f28-4da2-9ccb-bbdd9a1d8cc4" providerId="ADAL" clId="{4B3311B8-3B1C-400B-8F8F-A13E31AA93F6}" dt="2025-06-22T18:13:14.854" v="2249" actId="1035"/>
          <ac:grpSpMkLst>
            <pc:docMk/>
            <pc:sldMk cId="3156712751" sldId="286"/>
            <ac:grpSpMk id="13" creationId="{EBA0AA90-D05C-53C5-2E41-5BC3CC1322BD}"/>
          </ac:grpSpMkLst>
        </pc:grpChg>
        <pc:grpChg chg="mod">
          <ac:chgData name="Susana Perera Valderrama" userId="b87acbcb-5f28-4da2-9ccb-bbdd9a1d8cc4" providerId="ADAL" clId="{4B3311B8-3B1C-400B-8F8F-A13E31AA93F6}" dt="2025-06-22T18:15:36.334" v="2251" actId="207"/>
          <ac:grpSpMkLst>
            <pc:docMk/>
            <pc:sldMk cId="3156712751" sldId="286"/>
            <ac:grpSpMk id="16" creationId="{DE324B2A-B62B-4181-5B39-BD897B9CE670}"/>
          </ac:grpSpMkLst>
        </pc:grpChg>
      </pc:sldChg>
      <pc:sldChg chg="addSp modSp add mod">
        <pc:chgData name="Susana Perera Valderrama" userId="b87acbcb-5f28-4da2-9ccb-bbdd9a1d8cc4" providerId="ADAL" clId="{4B3311B8-3B1C-400B-8F8F-A13E31AA93F6}" dt="2025-06-22T18:55:15.492" v="2591" actId="1035"/>
        <pc:sldMkLst>
          <pc:docMk/>
          <pc:sldMk cId="1919892138" sldId="287"/>
        </pc:sldMkLst>
      </pc:sldChg>
      <pc:sldChg chg="addSp delSp modSp add mod ord">
        <pc:chgData name="Susana Perera Valderrama" userId="b87acbcb-5f28-4da2-9ccb-bbdd9a1d8cc4" providerId="ADAL" clId="{4B3311B8-3B1C-400B-8F8F-A13E31AA93F6}" dt="2025-06-22T19:35:54.020" v="2807" actId="20577"/>
        <pc:sldMkLst>
          <pc:docMk/>
          <pc:sldMk cId="61076740" sldId="288"/>
        </pc:sldMkLst>
        <pc:spChg chg="mod">
          <ac:chgData name="Susana Perera Valderrama" userId="b87acbcb-5f28-4da2-9ccb-bbdd9a1d8cc4" providerId="ADAL" clId="{4B3311B8-3B1C-400B-8F8F-A13E31AA93F6}" dt="2025-06-22T19:24:15.572" v="2637"/>
          <ac:spMkLst>
            <pc:docMk/>
            <pc:sldMk cId="61076740" sldId="288"/>
            <ac:spMk id="10" creationId="{DC95BA6E-D80B-8A49-3192-809AACEF808E}"/>
          </ac:spMkLst>
        </pc:spChg>
        <pc:spChg chg="mod">
          <ac:chgData name="Susana Perera Valderrama" userId="b87acbcb-5f28-4da2-9ccb-bbdd9a1d8cc4" providerId="ADAL" clId="{4B3311B8-3B1C-400B-8F8F-A13E31AA93F6}" dt="2025-06-22T19:24:15.572" v="2637"/>
          <ac:spMkLst>
            <pc:docMk/>
            <pc:sldMk cId="61076740" sldId="288"/>
            <ac:spMk id="11" creationId="{2ECE6D96-3FDF-6098-BCF1-37468A0C5289}"/>
          </ac:spMkLst>
        </pc:spChg>
        <pc:spChg chg="mod">
          <ac:chgData name="Susana Perera Valderrama" userId="b87acbcb-5f28-4da2-9ccb-bbdd9a1d8cc4" providerId="ADAL" clId="{4B3311B8-3B1C-400B-8F8F-A13E31AA93F6}" dt="2025-06-22T19:35:54.020" v="2807" actId="20577"/>
          <ac:spMkLst>
            <pc:docMk/>
            <pc:sldMk cId="61076740" sldId="288"/>
            <ac:spMk id="22" creationId="{3E8FE2FC-87F6-2577-DE1E-23843E7EB597}"/>
          </ac:spMkLst>
        </pc:spChg>
        <pc:spChg chg="mod">
          <ac:chgData name="Susana Perera Valderrama" userId="b87acbcb-5f28-4da2-9ccb-bbdd9a1d8cc4" providerId="ADAL" clId="{4B3311B8-3B1C-400B-8F8F-A13E31AA93F6}" dt="2025-06-22T18:57:32.133" v="2600" actId="6549"/>
          <ac:spMkLst>
            <pc:docMk/>
            <pc:sldMk cId="61076740" sldId="288"/>
            <ac:spMk id="23" creationId="{58D22D0C-4D19-BC0F-F5F5-92F87C72D897}"/>
          </ac:spMkLst>
        </pc:spChg>
        <pc:spChg chg="mod">
          <ac:chgData name="Susana Perera Valderrama" userId="b87acbcb-5f28-4da2-9ccb-bbdd9a1d8cc4" providerId="ADAL" clId="{4B3311B8-3B1C-400B-8F8F-A13E31AA93F6}" dt="2025-06-22T19:34:49.250" v="2759"/>
          <ac:spMkLst>
            <pc:docMk/>
            <pc:sldMk cId="61076740" sldId="288"/>
            <ac:spMk id="24" creationId="{734E0C8A-C934-DD1A-9CE5-AE06E742861F}"/>
          </ac:spMkLst>
        </pc:spChg>
        <pc:grpChg chg="add mod">
          <ac:chgData name="Susana Perera Valderrama" userId="b87acbcb-5f28-4da2-9ccb-bbdd9a1d8cc4" providerId="ADAL" clId="{4B3311B8-3B1C-400B-8F8F-A13E31AA93F6}" dt="2025-06-22T19:28:24.314" v="2662" actId="14100"/>
          <ac:grpSpMkLst>
            <pc:docMk/>
            <pc:sldMk cId="61076740" sldId="288"/>
            <ac:grpSpMk id="9" creationId="{0DAA2547-350E-7F2F-46FB-84E800F693A8}"/>
          </ac:grpSpMkLst>
        </pc:grpChg>
        <pc:picChg chg="add mod">
          <ac:chgData name="Susana Perera Valderrama" userId="b87acbcb-5f28-4da2-9ccb-bbdd9a1d8cc4" providerId="ADAL" clId="{4B3311B8-3B1C-400B-8F8F-A13E31AA93F6}" dt="2025-06-22T19:30:53.256" v="2708" actId="14861"/>
          <ac:picMkLst>
            <pc:docMk/>
            <pc:sldMk cId="61076740" sldId="288"/>
            <ac:picMk id="15" creationId="{6337DC12-C7D1-A482-B143-50B726CA48CC}"/>
          </ac:picMkLst>
        </pc:picChg>
      </pc:sldChg>
      <pc:sldChg chg="add del">
        <pc:chgData name="Susana Perera Valderrama" userId="b87acbcb-5f28-4da2-9ccb-bbdd9a1d8cc4" providerId="ADAL" clId="{4B3311B8-3B1C-400B-8F8F-A13E31AA93F6}" dt="2025-06-22T18:27:04.980" v="2423"/>
        <pc:sldMkLst>
          <pc:docMk/>
          <pc:sldMk cId="1230243409" sldId="288"/>
        </pc:sldMkLst>
      </pc:sldChg>
      <pc:sldChg chg="add del">
        <pc:chgData name="Susana Perera Valderrama" userId="b87acbcb-5f28-4da2-9ccb-bbdd9a1d8cc4" providerId="ADAL" clId="{4B3311B8-3B1C-400B-8F8F-A13E31AA93F6}" dt="2025-06-22T19:12:56.088" v="2620"/>
        <pc:sldMkLst>
          <pc:docMk/>
          <pc:sldMk cId="3427381279" sldId="289"/>
        </pc:sldMkLst>
      </pc:sldChg>
      <pc:sldChg chg="addSp modSp add mod">
        <pc:chgData name="Susana Perera Valderrama" userId="b87acbcb-5f28-4da2-9ccb-bbdd9a1d8cc4" providerId="ADAL" clId="{4B3311B8-3B1C-400B-8F8F-A13E31AA93F6}" dt="2025-06-28T21:13:38.343" v="4269"/>
        <pc:sldMkLst>
          <pc:docMk/>
          <pc:sldMk cId="4084503200" sldId="289"/>
        </pc:sldMkLst>
        <pc:spChg chg="mod">
          <ac:chgData name="Susana Perera Valderrama" userId="b87acbcb-5f28-4da2-9ccb-bbdd9a1d8cc4" providerId="ADAL" clId="{4B3311B8-3B1C-400B-8F8F-A13E31AA93F6}" dt="2025-06-27T16:00:59.555" v="3730" actId="1076"/>
          <ac:spMkLst>
            <pc:docMk/>
            <pc:sldMk cId="4084503200" sldId="289"/>
            <ac:spMk id="2" creationId="{ECB28160-F11C-178C-59B8-975946644E99}"/>
          </ac:spMkLst>
        </pc:spChg>
        <pc:spChg chg="add mod">
          <ac:chgData name="Susana Perera Valderrama" userId="b87acbcb-5f28-4da2-9ccb-bbdd9a1d8cc4" providerId="ADAL" clId="{4B3311B8-3B1C-400B-8F8F-A13E31AA93F6}" dt="2025-06-27T16:18:43.149" v="4009" actId="1076"/>
          <ac:spMkLst>
            <pc:docMk/>
            <pc:sldMk cId="4084503200" sldId="289"/>
            <ac:spMk id="3" creationId="{37E07D91-0FC5-82D0-9FB1-1E6A2E8ECFB0}"/>
          </ac:spMkLst>
        </pc:spChg>
        <pc:spChg chg="mod">
          <ac:chgData name="Susana Perera Valderrama" userId="b87acbcb-5f28-4da2-9ccb-bbdd9a1d8cc4" providerId="ADAL" clId="{4B3311B8-3B1C-400B-8F8F-A13E31AA93F6}" dt="2025-06-22T19:13:28.667" v="2624"/>
          <ac:spMkLst>
            <pc:docMk/>
            <pc:sldMk cId="4084503200" sldId="289"/>
            <ac:spMk id="18" creationId="{B5A35106-6082-12EA-2AE7-8C7197887EC2}"/>
          </ac:spMkLst>
        </pc:spChg>
        <pc:spChg chg="mod">
          <ac:chgData name="Susana Perera Valderrama" userId="b87acbcb-5f28-4da2-9ccb-bbdd9a1d8cc4" providerId="ADAL" clId="{4B3311B8-3B1C-400B-8F8F-A13E31AA93F6}" dt="2025-06-28T21:13:38.343" v="4269"/>
          <ac:spMkLst>
            <pc:docMk/>
            <pc:sldMk cId="4084503200" sldId="289"/>
            <ac:spMk id="19" creationId="{2C2D6ABE-8B18-F78A-AEEC-2738BDA04A8F}"/>
          </ac:spMkLst>
        </pc:spChg>
        <pc:graphicFrameChg chg="mod modGraphic">
          <ac:chgData name="Susana Perera Valderrama" userId="b87acbcb-5f28-4da2-9ccb-bbdd9a1d8cc4" providerId="ADAL" clId="{4B3311B8-3B1C-400B-8F8F-A13E31AA93F6}" dt="2025-06-27T16:17:42.323" v="4003" actId="14100"/>
          <ac:graphicFrameMkLst>
            <pc:docMk/>
            <pc:sldMk cId="4084503200" sldId="289"/>
            <ac:graphicFrameMk id="29" creationId="{AF0BA05F-DA1A-E5C6-412B-7CCCAE74F02B}"/>
          </ac:graphicFrameMkLst>
        </pc:graphicFrameChg>
      </pc:sldChg>
      <pc:sldChg chg="addSp modSp add mod">
        <pc:chgData name="Susana Perera Valderrama" userId="b87acbcb-5f28-4da2-9ccb-bbdd9a1d8cc4" providerId="ADAL" clId="{4B3311B8-3B1C-400B-8F8F-A13E31AA93F6}" dt="2025-06-28T21:13:46.895" v="4270"/>
        <pc:sldMkLst>
          <pc:docMk/>
          <pc:sldMk cId="1329419450" sldId="290"/>
        </pc:sldMkLst>
        <pc:spChg chg="add mod">
          <ac:chgData name="Susana Perera Valderrama" userId="b87acbcb-5f28-4da2-9ccb-bbdd9a1d8cc4" providerId="ADAL" clId="{4B3311B8-3B1C-400B-8F8F-A13E31AA93F6}" dt="2025-06-27T16:18:37.704" v="4008" actId="1076"/>
          <ac:spMkLst>
            <pc:docMk/>
            <pc:sldMk cId="1329419450" sldId="290"/>
            <ac:spMk id="3" creationId="{F8C4ABE7-7BD1-470E-655E-7330649DF435}"/>
          </ac:spMkLst>
        </pc:spChg>
        <pc:spChg chg="mod">
          <ac:chgData name="Susana Perera Valderrama" userId="b87acbcb-5f28-4da2-9ccb-bbdd9a1d8cc4" providerId="ADAL" clId="{4B3311B8-3B1C-400B-8F8F-A13E31AA93F6}" dt="2025-06-22T19:45:21.373" v="2883" actId="404"/>
          <ac:spMkLst>
            <pc:docMk/>
            <pc:sldMk cId="1329419450" sldId="290"/>
            <ac:spMk id="18" creationId="{0718B685-D864-D2E0-97DE-438F6BE8A941}"/>
          </ac:spMkLst>
        </pc:spChg>
        <pc:spChg chg="mod">
          <ac:chgData name="Susana Perera Valderrama" userId="b87acbcb-5f28-4da2-9ccb-bbdd9a1d8cc4" providerId="ADAL" clId="{4B3311B8-3B1C-400B-8F8F-A13E31AA93F6}" dt="2025-06-28T21:13:46.895" v="4270"/>
          <ac:spMkLst>
            <pc:docMk/>
            <pc:sldMk cId="1329419450" sldId="290"/>
            <ac:spMk id="19" creationId="{10A190D0-330B-F39A-2DB6-7FAA543AF021}"/>
          </ac:spMkLst>
        </pc:spChg>
        <pc:graphicFrameChg chg="mod modGraphic">
          <ac:chgData name="Susana Perera Valderrama" userId="b87acbcb-5f28-4da2-9ccb-bbdd9a1d8cc4" providerId="ADAL" clId="{4B3311B8-3B1C-400B-8F8F-A13E31AA93F6}" dt="2025-06-27T16:14:02.688" v="3773"/>
          <ac:graphicFrameMkLst>
            <pc:docMk/>
            <pc:sldMk cId="1329419450" sldId="290"/>
            <ac:graphicFrameMk id="29" creationId="{927CB08E-8AC8-7208-069F-1D8659532C1C}"/>
          </ac:graphicFrameMkLst>
        </pc:graphicFrameChg>
      </pc:sldChg>
      <pc:sldChg chg="delSp modSp add del mod">
        <pc:chgData name="Susana Perera Valderrama" userId="b87acbcb-5f28-4da2-9ccb-bbdd9a1d8cc4" providerId="ADAL" clId="{4B3311B8-3B1C-400B-8F8F-A13E31AA93F6}" dt="2025-06-27T15:28:35.025" v="3682" actId="47"/>
        <pc:sldMkLst>
          <pc:docMk/>
          <pc:sldMk cId="1099255768" sldId="291"/>
        </pc:sldMkLst>
      </pc:sldChg>
      <pc:sldChg chg="addSp modSp add mod">
        <pc:chgData name="Susana Perera Valderrama" userId="b87acbcb-5f28-4da2-9ccb-bbdd9a1d8cc4" providerId="ADAL" clId="{4B3311B8-3B1C-400B-8F8F-A13E31AA93F6}" dt="2025-06-22T20:16:49.746" v="3111" actId="20577"/>
        <pc:sldMkLst>
          <pc:docMk/>
          <pc:sldMk cId="3028018978" sldId="292"/>
        </pc:sldMkLst>
        <pc:spChg chg="mod">
          <ac:chgData name="Susana Perera Valderrama" userId="b87acbcb-5f28-4da2-9ccb-bbdd9a1d8cc4" providerId="ADAL" clId="{4B3311B8-3B1C-400B-8F8F-A13E31AA93F6}" dt="2025-06-22T20:12:12.159" v="3094" actId="1076"/>
          <ac:spMkLst>
            <pc:docMk/>
            <pc:sldMk cId="3028018978" sldId="292"/>
            <ac:spMk id="2" creationId="{C9877E3B-EF43-08C6-FF8C-A2C9A587A5B3}"/>
          </ac:spMkLst>
        </pc:spChg>
        <pc:spChg chg="add mod">
          <ac:chgData name="Susana Perera Valderrama" userId="b87acbcb-5f28-4da2-9ccb-bbdd9a1d8cc4" providerId="ADAL" clId="{4B3311B8-3B1C-400B-8F8F-A13E31AA93F6}" dt="2025-06-22T20:12:38.619" v="3099" actId="403"/>
          <ac:spMkLst>
            <pc:docMk/>
            <pc:sldMk cId="3028018978" sldId="292"/>
            <ac:spMk id="3" creationId="{1E30D1A1-FCA3-6D67-A54A-5DF6A673C873}"/>
          </ac:spMkLst>
        </pc:spChg>
        <pc:spChg chg="mod">
          <ac:chgData name="Susana Perera Valderrama" userId="b87acbcb-5f28-4da2-9ccb-bbdd9a1d8cc4" providerId="ADAL" clId="{4B3311B8-3B1C-400B-8F8F-A13E31AA93F6}" dt="2025-06-22T19:54:59.287" v="3011" actId="1035"/>
          <ac:spMkLst>
            <pc:docMk/>
            <pc:sldMk cId="3028018978" sldId="292"/>
            <ac:spMk id="18" creationId="{99B10EE9-993E-93FE-93C8-9CAADD2955EA}"/>
          </ac:spMkLst>
        </pc:spChg>
        <pc:graphicFrameChg chg="mod modGraphic">
          <ac:chgData name="Susana Perera Valderrama" userId="b87acbcb-5f28-4da2-9ccb-bbdd9a1d8cc4" providerId="ADAL" clId="{4B3311B8-3B1C-400B-8F8F-A13E31AA93F6}" dt="2025-06-22T20:16:49.746" v="3111" actId="20577"/>
          <ac:graphicFrameMkLst>
            <pc:docMk/>
            <pc:sldMk cId="3028018978" sldId="292"/>
            <ac:graphicFrameMk id="29" creationId="{6C04228B-0F8A-3253-4E7E-9F91F99F0B37}"/>
          </ac:graphicFrameMkLst>
        </pc:graphicFrameChg>
      </pc:sldChg>
      <pc:sldChg chg="addSp modSp add mod">
        <pc:chgData name="Susana Perera Valderrama" userId="b87acbcb-5f28-4da2-9ccb-bbdd9a1d8cc4" providerId="ADAL" clId="{4B3311B8-3B1C-400B-8F8F-A13E31AA93F6}" dt="2025-06-22T20:28:03.420" v="3165" actId="122"/>
        <pc:sldMkLst>
          <pc:docMk/>
          <pc:sldMk cId="3013567179" sldId="293"/>
        </pc:sldMkLst>
        <pc:spChg chg="add mod">
          <ac:chgData name="Susana Perera Valderrama" userId="b87acbcb-5f28-4da2-9ccb-bbdd9a1d8cc4" providerId="ADAL" clId="{4B3311B8-3B1C-400B-8F8F-A13E31AA93F6}" dt="2025-06-22T20:13:53.645" v="3106" actId="6549"/>
          <ac:spMkLst>
            <pc:docMk/>
            <pc:sldMk cId="3013567179" sldId="293"/>
            <ac:spMk id="3" creationId="{3B8E8A19-4CFA-8168-1B6E-CB41C8E01753}"/>
          </ac:spMkLst>
        </pc:spChg>
        <pc:spChg chg="mod">
          <ac:chgData name="Susana Perera Valderrama" userId="b87acbcb-5f28-4da2-9ccb-bbdd9a1d8cc4" providerId="ADAL" clId="{4B3311B8-3B1C-400B-8F8F-A13E31AA93F6}" dt="2025-06-22T19:55:08.513" v="3014" actId="1035"/>
          <ac:spMkLst>
            <pc:docMk/>
            <pc:sldMk cId="3013567179" sldId="293"/>
            <ac:spMk id="18" creationId="{3ADF7BF3-828D-AD93-CD5C-2D9E784B4555}"/>
          </ac:spMkLst>
        </pc:spChg>
        <pc:graphicFrameChg chg="mod modGraphic">
          <ac:chgData name="Susana Perera Valderrama" userId="b87acbcb-5f28-4da2-9ccb-bbdd9a1d8cc4" providerId="ADAL" clId="{4B3311B8-3B1C-400B-8F8F-A13E31AA93F6}" dt="2025-06-22T20:28:03.420" v="3165" actId="122"/>
          <ac:graphicFrameMkLst>
            <pc:docMk/>
            <pc:sldMk cId="3013567179" sldId="293"/>
            <ac:graphicFrameMk id="29" creationId="{F9573230-E12B-4612-22B6-C85FDC07598E}"/>
          </ac:graphicFrameMkLst>
        </pc:graphicFrameChg>
      </pc:sldChg>
      <pc:sldChg chg="delSp modSp add mod">
        <pc:chgData name="Susana Perera Valderrama" userId="b87acbcb-5f28-4da2-9ccb-bbdd9a1d8cc4" providerId="ADAL" clId="{4B3311B8-3B1C-400B-8F8F-A13E31AA93F6}" dt="2025-06-28T21:14:04.609" v="4281" actId="20577"/>
        <pc:sldMkLst>
          <pc:docMk/>
          <pc:sldMk cId="2016426086" sldId="294"/>
        </pc:sldMkLst>
        <pc:spChg chg="mod">
          <ac:chgData name="Susana Perera Valderrama" userId="b87acbcb-5f28-4da2-9ccb-bbdd9a1d8cc4" providerId="ADAL" clId="{4B3311B8-3B1C-400B-8F8F-A13E31AA93F6}" dt="2025-06-28T21:14:04.609" v="4281" actId="20577"/>
          <ac:spMkLst>
            <pc:docMk/>
            <pc:sldMk cId="2016426086" sldId="294"/>
            <ac:spMk id="18" creationId="{C907B11A-118D-EC66-CB0D-A9878899E6D3}"/>
          </ac:spMkLst>
        </pc:spChg>
        <pc:graphicFrameChg chg="mod modGraphic">
          <ac:chgData name="Susana Perera Valderrama" userId="b87acbcb-5f28-4da2-9ccb-bbdd9a1d8cc4" providerId="ADAL" clId="{4B3311B8-3B1C-400B-8F8F-A13E31AA93F6}" dt="2025-06-27T18:42:08.690" v="4076" actId="20577"/>
          <ac:graphicFrameMkLst>
            <pc:docMk/>
            <pc:sldMk cId="2016426086" sldId="294"/>
            <ac:graphicFrameMk id="29" creationId="{BDFAB28E-2624-5D19-9C34-08850C0F5A63}"/>
          </ac:graphicFrameMkLst>
        </pc:graphicFrameChg>
      </pc:sldChg>
      <pc:sldChg chg="delSp modSp add mod">
        <pc:chgData name="Susana Perera Valderrama" userId="b87acbcb-5f28-4da2-9ccb-bbdd9a1d8cc4" providerId="ADAL" clId="{4B3311B8-3B1C-400B-8F8F-A13E31AA93F6}" dt="2025-06-29T04:43:13.950" v="4496"/>
        <pc:sldMkLst>
          <pc:docMk/>
          <pc:sldMk cId="340183547" sldId="295"/>
        </pc:sldMkLst>
        <pc:spChg chg="mod">
          <ac:chgData name="Susana Perera Valderrama" userId="b87acbcb-5f28-4da2-9ccb-bbdd9a1d8cc4" providerId="ADAL" clId="{4B3311B8-3B1C-400B-8F8F-A13E31AA93F6}" dt="2025-06-29T04:40:08.025" v="4471"/>
          <ac:spMkLst>
            <pc:docMk/>
            <pc:sldMk cId="340183547" sldId="295"/>
            <ac:spMk id="22" creationId="{0413AC97-0422-EBD2-3E1D-2FE6B72C0136}"/>
          </ac:spMkLst>
        </pc:spChg>
        <pc:spChg chg="mod">
          <ac:chgData name="Susana Perera Valderrama" userId="b87acbcb-5f28-4da2-9ccb-bbdd9a1d8cc4" providerId="ADAL" clId="{4B3311B8-3B1C-400B-8F8F-A13E31AA93F6}" dt="2025-06-29T04:43:08.330" v="4494" actId="404"/>
          <ac:spMkLst>
            <pc:docMk/>
            <pc:sldMk cId="340183547" sldId="295"/>
            <ac:spMk id="23" creationId="{FC994763-979E-0E63-79C2-F4993FE9880C}"/>
          </ac:spMkLst>
        </pc:spChg>
        <pc:spChg chg="del mod">
          <ac:chgData name="Susana Perera Valderrama" userId="b87acbcb-5f28-4da2-9ccb-bbdd9a1d8cc4" providerId="ADAL" clId="{4B3311B8-3B1C-400B-8F8F-A13E31AA93F6}" dt="2025-06-29T04:43:13.950" v="4496"/>
          <ac:spMkLst>
            <pc:docMk/>
            <pc:sldMk cId="340183547" sldId="295"/>
            <ac:spMk id="24" creationId="{A36ABE21-9875-4D1C-51C6-586CF756FBD0}"/>
          </ac:spMkLst>
        </pc:spChg>
        <pc:grpChg chg="mod">
          <ac:chgData name="Susana Perera Valderrama" userId="b87acbcb-5f28-4da2-9ccb-bbdd9a1d8cc4" providerId="ADAL" clId="{4B3311B8-3B1C-400B-8F8F-A13E31AA93F6}" dt="2025-06-29T04:42:55.853" v="4486" actId="1076"/>
          <ac:grpSpMkLst>
            <pc:docMk/>
            <pc:sldMk cId="340183547" sldId="295"/>
            <ac:grpSpMk id="3" creationId="{9D1E086D-FBC7-6BF2-2E6C-DBE30D3FDBD8}"/>
          </ac:grpSpMkLst>
        </pc:grpChg>
        <pc:grpChg chg="del">
          <ac:chgData name="Susana Perera Valderrama" userId="b87acbcb-5f28-4da2-9ccb-bbdd9a1d8cc4" providerId="ADAL" clId="{4B3311B8-3B1C-400B-8F8F-A13E31AA93F6}" dt="2025-06-29T02:40:22.218" v="4293" actId="478"/>
          <ac:grpSpMkLst>
            <pc:docMk/>
            <pc:sldMk cId="340183547" sldId="295"/>
            <ac:grpSpMk id="6" creationId="{EE22CD8D-EF1A-4CE8-97D2-E85A05E7CCDA}"/>
          </ac:grpSpMkLst>
        </pc:grpChg>
        <pc:picChg chg="del">
          <ac:chgData name="Susana Perera Valderrama" userId="b87acbcb-5f28-4da2-9ccb-bbdd9a1d8cc4" providerId="ADAL" clId="{4B3311B8-3B1C-400B-8F8F-A13E31AA93F6}" dt="2025-06-29T02:40:20.034" v="4292" actId="478"/>
          <ac:picMkLst>
            <pc:docMk/>
            <pc:sldMk cId="340183547" sldId="295"/>
            <ac:picMk id="9" creationId="{CF4E6487-8A15-1CE7-11CF-D1F1D75F5630}"/>
          </ac:picMkLst>
        </pc:picChg>
      </pc:sldChg>
      <pc:sldChg chg="addSp delSp modSp add mod">
        <pc:chgData name="Susana Perera Valderrama" userId="b87acbcb-5f28-4da2-9ccb-bbdd9a1d8cc4" providerId="ADAL" clId="{4B3311B8-3B1C-400B-8F8F-A13E31AA93F6}" dt="2025-06-29T04:44:04.640" v="4517" actId="20577"/>
        <pc:sldMkLst>
          <pc:docMk/>
          <pc:sldMk cId="3137702729" sldId="296"/>
        </pc:sldMkLst>
        <pc:spChg chg="add mod">
          <ac:chgData name="Susana Perera Valderrama" userId="b87acbcb-5f28-4da2-9ccb-bbdd9a1d8cc4" providerId="ADAL" clId="{4B3311B8-3B1C-400B-8F8F-A13E31AA93F6}" dt="2025-06-29T04:43:54.950" v="4505" actId="14100"/>
          <ac:spMkLst>
            <pc:docMk/>
            <pc:sldMk cId="3137702729" sldId="296"/>
            <ac:spMk id="6" creationId="{BAF27FA7-A44E-8548-017F-6F24608DFD28}"/>
          </ac:spMkLst>
        </pc:spChg>
        <pc:spChg chg="mod">
          <ac:chgData name="Susana Perera Valderrama" userId="b87acbcb-5f28-4da2-9ccb-bbdd9a1d8cc4" providerId="ADAL" clId="{4B3311B8-3B1C-400B-8F8F-A13E31AA93F6}" dt="2025-06-29T04:43:36.373" v="4498" actId="1076"/>
          <ac:spMkLst>
            <pc:docMk/>
            <pc:sldMk cId="3137702729" sldId="296"/>
            <ac:spMk id="22" creationId="{A43C5924-0125-C75C-758D-6664F8CE10B7}"/>
          </ac:spMkLst>
        </pc:spChg>
        <pc:spChg chg="mod">
          <ac:chgData name="Susana Perera Valderrama" userId="b87acbcb-5f28-4da2-9ccb-bbdd9a1d8cc4" providerId="ADAL" clId="{4B3311B8-3B1C-400B-8F8F-A13E31AA93F6}" dt="2025-06-29T04:44:04.640" v="4517" actId="20577"/>
          <ac:spMkLst>
            <pc:docMk/>
            <pc:sldMk cId="3137702729" sldId="296"/>
            <ac:spMk id="23" creationId="{13F31578-5381-9563-A257-F647BBD6A04E}"/>
          </ac:spMkLst>
        </pc:spChg>
        <pc:spChg chg="del mod">
          <ac:chgData name="Susana Perera Valderrama" userId="b87acbcb-5f28-4da2-9ccb-bbdd9a1d8cc4" providerId="ADAL" clId="{4B3311B8-3B1C-400B-8F8F-A13E31AA93F6}" dt="2025-06-29T04:30:06.493" v="4401"/>
          <ac:spMkLst>
            <pc:docMk/>
            <pc:sldMk cId="3137702729" sldId="296"/>
            <ac:spMk id="24" creationId="{4F5D06CC-BD6C-6526-A96C-F25A246FC679}"/>
          </ac:spMkLst>
        </pc:spChg>
        <pc:grpChg chg="mod">
          <ac:chgData name="Susana Perera Valderrama" userId="b87acbcb-5f28-4da2-9ccb-bbdd9a1d8cc4" providerId="ADAL" clId="{4B3311B8-3B1C-400B-8F8F-A13E31AA93F6}" dt="2025-06-29T04:28:48.902" v="4366" actId="1076"/>
          <ac:grpSpMkLst>
            <pc:docMk/>
            <pc:sldMk cId="3137702729" sldId="296"/>
            <ac:grpSpMk id="3" creationId="{3C39FD59-985E-8A49-6A3B-0C15AA76D3EA}"/>
          </ac:grpSpMkLst>
        </pc:grpChg>
      </pc:sldChg>
      <pc:sldChg chg="new del">
        <pc:chgData name="Susana Perera Valderrama" userId="b87acbcb-5f28-4da2-9ccb-bbdd9a1d8cc4" providerId="ADAL" clId="{4B3311B8-3B1C-400B-8F8F-A13E31AA93F6}" dt="2025-06-29T04:28:45.100" v="4364" actId="680"/>
        <pc:sldMkLst>
          <pc:docMk/>
          <pc:sldMk cId="3592822272" sldId="2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08866-E1CA-4F3A-A42C-4D3D2F5562AC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9D235-AD29-483A-821A-2BCDDF11F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02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B62AE-7E5D-13D1-7C8C-9E755BBBA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C51589-F43D-8026-2F11-9F44303563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41BAD5-9063-28C9-E4F5-8F2B9F097F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F9E54-B926-AAE3-1F6A-DB15DEAFD8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9D235-AD29-483A-821A-2BCDDF11F3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03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536FA-F536-3BBB-843A-A89E14543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3E23D5-07BF-C58E-E5C6-F85661A982EA}"/>
              </a:ext>
            </a:extLst>
          </p:cNvPr>
          <p:cNvSpPr/>
          <p:nvPr/>
        </p:nvSpPr>
        <p:spPr>
          <a:xfrm>
            <a:off x="0" y="1428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4EAA145-A2FB-0676-C887-52024EFAF786}"/>
              </a:ext>
            </a:extLst>
          </p:cNvPr>
          <p:cNvGrpSpPr/>
          <p:nvPr/>
        </p:nvGrpSpPr>
        <p:grpSpPr>
          <a:xfrm>
            <a:off x="-34759" y="-109495"/>
            <a:ext cx="10579311" cy="10627391"/>
            <a:chOff x="0" y="0"/>
            <a:chExt cx="2786321" cy="279898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3584532-117D-9C11-9F6A-823E94EB3DE2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2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0BD7216-C68D-FC68-1F8F-20978E87F9B9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D31AB83-E5A2-037C-1D49-9A17786CC12A}"/>
              </a:ext>
            </a:extLst>
          </p:cNvPr>
          <p:cNvGrpSpPr/>
          <p:nvPr/>
        </p:nvGrpSpPr>
        <p:grpSpPr>
          <a:xfrm>
            <a:off x="8692443" y="0"/>
            <a:ext cx="9747957" cy="1634707"/>
            <a:chOff x="0" y="0"/>
            <a:chExt cx="271000" cy="121764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96AD2C1-8869-A943-63E3-AA341AA10045}"/>
                </a:ext>
              </a:extLst>
            </p:cNvPr>
            <p:cNvSpPr/>
            <p:nvPr/>
          </p:nvSpPr>
          <p:spPr>
            <a:xfrm>
              <a:off x="0" y="0"/>
              <a:ext cx="271000" cy="1217641"/>
            </a:xfrm>
            <a:custGeom>
              <a:avLst/>
              <a:gdLst/>
              <a:ahLst/>
              <a:cxnLst/>
              <a:rect l="l" t="t" r="r" b="b"/>
              <a:pathLst>
                <a:path w="271000" h="1217641">
                  <a:moveTo>
                    <a:pt x="0" y="0"/>
                  </a:moveTo>
                  <a:lnTo>
                    <a:pt x="271000" y="0"/>
                  </a:lnTo>
                  <a:lnTo>
                    <a:pt x="271000" y="1217641"/>
                  </a:lnTo>
                  <a:lnTo>
                    <a:pt x="0" y="12176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5EAB216E-088E-2FC9-2DBF-890A8823082B}"/>
                </a:ext>
              </a:extLst>
            </p:cNvPr>
            <p:cNvSpPr txBox="1"/>
            <p:nvPr/>
          </p:nvSpPr>
          <p:spPr>
            <a:xfrm>
              <a:off x="0" y="-123825"/>
              <a:ext cx="271000" cy="1341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3ED42632-44E9-9D6E-3BA0-FA6583F006AA}"/>
              </a:ext>
            </a:extLst>
          </p:cNvPr>
          <p:cNvSpPr txBox="1"/>
          <p:nvPr/>
        </p:nvSpPr>
        <p:spPr>
          <a:xfrm>
            <a:off x="942520" y="4500904"/>
            <a:ext cx="15659100" cy="2778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426"/>
              </a:lnSpc>
            </a:pPr>
            <a:r>
              <a:rPr lang="en-US" sz="110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STATUS REPORT 2023-2024 </a:t>
            </a:r>
            <a:r>
              <a:rPr lang="en-US" sz="11000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(</a:t>
            </a:r>
            <a:r>
              <a:rPr lang="en-US" sz="110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2025)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C2E4F22F-6BCC-E2D1-39D3-C321E769ABA8}"/>
              </a:ext>
            </a:extLst>
          </p:cNvPr>
          <p:cNvSpPr txBox="1"/>
          <p:nvPr/>
        </p:nvSpPr>
        <p:spPr>
          <a:xfrm>
            <a:off x="942520" y="5204201"/>
            <a:ext cx="14072310" cy="488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146"/>
              </a:lnSpc>
              <a:spcBef>
                <a:spcPct val="0"/>
              </a:spcBef>
            </a:pPr>
            <a:r>
              <a:rPr lang="en-US" sz="2962" spc="18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SPECIALLY PROTECTED AREAS AND WILDLIFE (SPAW) PROTOCOL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BDF504CF-9732-19BE-6273-19A06C119BC1}"/>
              </a:ext>
            </a:extLst>
          </p:cNvPr>
          <p:cNvSpPr txBox="1"/>
          <p:nvPr/>
        </p:nvSpPr>
        <p:spPr>
          <a:xfrm>
            <a:off x="942519" y="7505142"/>
            <a:ext cx="15211881" cy="488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146"/>
              </a:lnSpc>
              <a:spcBef>
                <a:spcPct val="0"/>
              </a:spcBef>
            </a:pPr>
            <a:r>
              <a:rPr lang="en-US" sz="2962" spc="18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11</a:t>
            </a:r>
            <a:r>
              <a:rPr lang="en-US" sz="2962" spc="189" baseline="30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lang="en-US" sz="2962" spc="18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meeting of the Scientific and Technical Advisory Committee (STAC)</a:t>
            </a:r>
          </a:p>
        </p:txBody>
      </p:sp>
      <p:pic>
        <p:nvPicPr>
          <p:cNvPr id="29" name="Picture 28" descr="A logo with a turtle and sun&#10;&#10;AI-generated content may be incorrect.">
            <a:extLst>
              <a:ext uri="{FF2B5EF4-FFF2-40B4-BE49-F238E27FC236}">
                <a16:creationId xmlns:a16="http://schemas.microsoft.com/office/drawing/2014/main" id="{C552DF58-BF16-6767-A05E-E27095D28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017" y="85833"/>
            <a:ext cx="1550445" cy="1463040"/>
          </a:xfrm>
          <a:prstGeom prst="rect">
            <a:avLst/>
          </a:prstGeom>
        </p:spPr>
      </p:pic>
      <p:pic>
        <p:nvPicPr>
          <p:cNvPr id="33" name="Picture 32" descr="A blue text with a person in a circle&#10;&#10;AI-generated content may be incorrect.">
            <a:extLst>
              <a:ext uri="{FF2B5EF4-FFF2-40B4-BE49-F238E27FC236}">
                <a16:creationId xmlns:a16="http://schemas.microsoft.com/office/drawing/2014/main" id="{F0415846-AC11-5F0E-82E2-A1D4083403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977" y="85833"/>
            <a:ext cx="1463040" cy="1463040"/>
          </a:xfrm>
          <a:prstGeom prst="rect">
            <a:avLst/>
          </a:prstGeom>
        </p:spPr>
      </p:pic>
      <p:pic>
        <p:nvPicPr>
          <p:cNvPr id="1026" name="Picture 2" descr="Equipo - Red por la Madera Legal">
            <a:extLst>
              <a:ext uri="{FF2B5EF4-FFF2-40B4-BE49-F238E27FC236}">
                <a16:creationId xmlns:a16="http://schemas.microsoft.com/office/drawing/2014/main" id="{C033C846-FE62-7145-4663-CF107ACBD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1" y="85833"/>
            <a:ext cx="4547822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w-Rac">
            <a:extLst>
              <a:ext uri="{FF2B5EF4-FFF2-40B4-BE49-F238E27FC236}">
                <a16:creationId xmlns:a16="http://schemas.microsoft.com/office/drawing/2014/main" id="{9DED1DF8-FF74-5D0B-92AC-18E52F3FA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172" y="177273"/>
            <a:ext cx="1038524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263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957E5-6D22-7C06-4460-927156A6F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11DCC5E-16CD-96EA-FA44-695F89F60A8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488819C6-4543-0AB4-6FF3-2E7A0E6829FD}"/>
              </a:ext>
            </a:extLst>
          </p:cNvPr>
          <p:cNvGrpSpPr/>
          <p:nvPr/>
        </p:nvGrpSpPr>
        <p:grpSpPr>
          <a:xfrm>
            <a:off x="-210691" y="-170196"/>
            <a:ext cx="10579311" cy="10627391"/>
            <a:chOff x="0" y="0"/>
            <a:chExt cx="2786321" cy="2798984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26D93C3-B753-E498-25BE-0247DD5A8BC9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DB10922D-C037-D680-52C8-90C5DA66C8D0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12E613A1-9C08-7B58-4B4E-B60A0E7F2BAA}"/>
              </a:ext>
            </a:extLst>
          </p:cNvPr>
          <p:cNvGrpSpPr/>
          <p:nvPr/>
        </p:nvGrpSpPr>
        <p:grpSpPr>
          <a:xfrm>
            <a:off x="10141887" y="2644647"/>
            <a:ext cx="10163444" cy="10163444"/>
            <a:chOff x="0" y="0"/>
            <a:chExt cx="812800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62B51C89-948C-15AD-CD76-B89ADE395BA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9B7322BD-944C-DD13-D7CF-187BBD673A58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6C062967-85EB-70F7-0FAC-A12DD924545C}"/>
              </a:ext>
            </a:extLst>
          </p:cNvPr>
          <p:cNvGrpSpPr/>
          <p:nvPr/>
        </p:nvGrpSpPr>
        <p:grpSpPr>
          <a:xfrm>
            <a:off x="10478767" y="3034648"/>
            <a:ext cx="9489684" cy="9489684"/>
            <a:chOff x="0" y="0"/>
            <a:chExt cx="812800" cy="812800"/>
          </a:xfrm>
          <a:blipFill>
            <a:blip r:embed="rId3"/>
            <a:stretch>
              <a:fillRect/>
            </a:stretch>
          </a:blipFill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730E5C2-C659-ED2F-D875-236FEA03DE5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BD2E4BD1-46B4-22DF-89CE-7BFDB1C28DD7}"/>
              </a:ext>
            </a:extLst>
          </p:cNvPr>
          <p:cNvSpPr txBox="1"/>
          <p:nvPr/>
        </p:nvSpPr>
        <p:spPr>
          <a:xfrm>
            <a:off x="1031734" y="3193286"/>
            <a:ext cx="8016809" cy="4821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Improve PAs management and regional collaboration.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Build capacity among governments and NGOs to enhance MPA effectiveness.</a:t>
            </a:r>
          </a:p>
          <a:p>
            <a:pPr marL="342900" indent="-342900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Promote awareness and strategies for sustainable PA</a:t>
            </a: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financing.</a:t>
            </a:r>
          </a:p>
          <a:p>
            <a:pPr marL="342900" indent="-342900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Highlight the role of PAs</a:t>
            </a: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 conserving key natural resources for sustainable development.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EFFC983D-D3C5-515B-E1E1-8971E11A3362}"/>
              </a:ext>
            </a:extLst>
          </p:cNvPr>
          <p:cNvSpPr txBox="1"/>
          <p:nvPr/>
        </p:nvSpPr>
        <p:spPr>
          <a:xfrm>
            <a:off x="1010689" y="869397"/>
            <a:ext cx="14838911" cy="1175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64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2.2. Strengthening of Pa</a:t>
            </a:r>
            <a:r>
              <a:rPr lang="en-US" sz="50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36492F3A-AC34-8AA2-4E45-98FC7E2EC74E}"/>
              </a:ext>
            </a:extLst>
          </p:cNvPr>
          <p:cNvSpPr txBox="1"/>
          <p:nvPr/>
        </p:nvSpPr>
        <p:spPr>
          <a:xfrm>
            <a:off x="1010689" y="2252068"/>
            <a:ext cx="7106344" cy="47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0"/>
              </a:lnSpc>
            </a:pPr>
            <a:r>
              <a:rPr lang="en-US" sz="2300" spc="110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898061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658EF-72BC-8427-7E12-46CBE379D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3FD6E77-5F6D-7290-E963-E2C196F6A0D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D890D2F-7BE6-B4C8-35EB-A03F137EF84F}"/>
              </a:ext>
            </a:extLst>
          </p:cNvPr>
          <p:cNvGrpSpPr/>
          <p:nvPr/>
        </p:nvGrpSpPr>
        <p:grpSpPr>
          <a:xfrm>
            <a:off x="9886835" y="-1431080"/>
            <a:ext cx="10599551" cy="10599551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73426B7-E924-80D5-FAA3-B22065CB678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7C3E583-2426-60B4-3B85-B6181A1F106D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A4715590-6F35-1C4A-7795-3DB2AFB4E996}"/>
              </a:ext>
            </a:extLst>
          </p:cNvPr>
          <p:cNvGrpSpPr/>
          <p:nvPr/>
        </p:nvGrpSpPr>
        <p:grpSpPr>
          <a:xfrm>
            <a:off x="10192281" y="-1125633"/>
            <a:ext cx="9988657" cy="9988657"/>
            <a:chOff x="0" y="0"/>
            <a:chExt cx="812800" cy="812800"/>
          </a:xfrm>
          <a:blipFill>
            <a:blip r:embed="rId3"/>
            <a:stretch>
              <a:fillRect/>
            </a:stretch>
          </a:blip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1DE5C92-D96E-DEC7-16C8-3DFE57FD871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3F8309C3-305E-703D-0B4E-BC544332BC24}"/>
              </a:ext>
            </a:extLst>
          </p:cNvPr>
          <p:cNvGrpSpPr/>
          <p:nvPr/>
        </p:nvGrpSpPr>
        <p:grpSpPr>
          <a:xfrm>
            <a:off x="-207195" y="-640343"/>
            <a:ext cx="10579311" cy="11097539"/>
            <a:chOff x="0" y="-123825"/>
            <a:chExt cx="2786321" cy="292280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6FD1075-2A30-6DF2-3033-25C820D3837B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83466B24-483E-274D-2671-67652FCC388A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B3C3097F-BF03-48EE-65F5-1ABFE82B9611}"/>
              </a:ext>
            </a:extLst>
          </p:cNvPr>
          <p:cNvSpPr txBox="1"/>
          <p:nvPr/>
        </p:nvSpPr>
        <p:spPr>
          <a:xfrm>
            <a:off x="1017247" y="603684"/>
            <a:ext cx="7106344" cy="1162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1064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2.2. Strengthening of PA</a:t>
            </a:r>
            <a:r>
              <a:rPr lang="en-US" sz="40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</a:t>
            </a: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231A5613-6DFB-3097-A75B-3D3792E966EA}"/>
              </a:ext>
            </a:extLst>
          </p:cNvPr>
          <p:cNvSpPr txBox="1"/>
          <p:nvPr/>
        </p:nvSpPr>
        <p:spPr>
          <a:xfrm>
            <a:off x="1017246" y="2595172"/>
            <a:ext cx="8361161" cy="4707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ACP MEAs III (2023–2025)</a:t>
            </a:r>
          </a:p>
          <a:p>
            <a:pPr marL="342900" indent="-342900" algn="l">
              <a:lnSpc>
                <a:spcPts val="3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PCA with SPAW-RAC to establish a regional network of SPAW-listed PAs.</a:t>
            </a:r>
          </a:p>
          <a:p>
            <a:pPr marL="342900" indent="-342900" algn="l">
              <a:lnSpc>
                <a:spcPts val="3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Capacity building through national/regional workshops and the 14th </a:t>
            </a:r>
            <a:r>
              <a:rPr lang="en-US" sz="20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CaMPAM</a:t>
            </a:r>
            <a:r>
              <a:rPr lang="en-US" sz="2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ToT</a:t>
            </a:r>
            <a:r>
              <a:rPr lang="en-US" sz="2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(Barbados, 2024).</a:t>
            </a:r>
          </a:p>
          <a:p>
            <a:pPr marL="342900" indent="-342900" algn="l">
              <a:lnSpc>
                <a:spcPts val="3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Regional collaboration with regional MPA networks and initiatives.</a:t>
            </a:r>
          </a:p>
          <a:p>
            <a:pPr marL="342900" indent="-342900" algn="l">
              <a:lnSpc>
                <a:spcPts val="3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Engaged in key forums: GCFI76/77, IMPAC5, CBD COP16, UNOC3.</a:t>
            </a:r>
          </a:p>
          <a:p>
            <a:pPr marL="342900" indent="-342900" algn="l">
              <a:lnSpc>
                <a:spcPts val="3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CaMPAM</a:t>
            </a:r>
            <a:r>
              <a:rPr lang="en-US" sz="2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Small Grant Programme Supported MPA-related actions in Cuba, Honduras, Belize, Jamaica, and others.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FD1DA6-6345-C92C-9E78-73D336942605}"/>
              </a:ext>
            </a:extLst>
          </p:cNvPr>
          <p:cNvSpPr txBox="1"/>
          <p:nvPr/>
        </p:nvSpPr>
        <p:spPr>
          <a:xfrm>
            <a:off x="1017247" y="1899084"/>
            <a:ext cx="7195142" cy="446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0"/>
              </a:lnSpc>
            </a:pPr>
            <a:r>
              <a:rPr lang="en-US" sz="2000" spc="110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KEY ACTIVITIES- PROJECTS</a:t>
            </a:r>
          </a:p>
        </p:txBody>
      </p:sp>
      <p:grpSp>
        <p:nvGrpSpPr>
          <p:cNvPr id="12" name="Group 6">
            <a:extLst>
              <a:ext uri="{FF2B5EF4-FFF2-40B4-BE49-F238E27FC236}">
                <a16:creationId xmlns:a16="http://schemas.microsoft.com/office/drawing/2014/main" id="{4C46E5D0-5F57-729D-97C0-9CFD2FA1F0E3}"/>
              </a:ext>
            </a:extLst>
          </p:cNvPr>
          <p:cNvGrpSpPr/>
          <p:nvPr/>
        </p:nvGrpSpPr>
        <p:grpSpPr>
          <a:xfrm>
            <a:off x="0" y="9113843"/>
            <a:ext cx="7010400" cy="1193340"/>
            <a:chOff x="0" y="0"/>
            <a:chExt cx="271000" cy="121764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E069D8B-74D1-7A0A-EF9C-6337382F4200}"/>
                </a:ext>
              </a:extLst>
            </p:cNvPr>
            <p:cNvSpPr/>
            <p:nvPr/>
          </p:nvSpPr>
          <p:spPr>
            <a:xfrm>
              <a:off x="0" y="0"/>
              <a:ext cx="271000" cy="1217641"/>
            </a:xfrm>
            <a:custGeom>
              <a:avLst/>
              <a:gdLst/>
              <a:ahLst/>
              <a:cxnLst/>
              <a:rect l="l" t="t" r="r" b="b"/>
              <a:pathLst>
                <a:path w="271000" h="1217641">
                  <a:moveTo>
                    <a:pt x="0" y="0"/>
                  </a:moveTo>
                  <a:lnTo>
                    <a:pt x="271000" y="0"/>
                  </a:lnTo>
                  <a:lnTo>
                    <a:pt x="271000" y="1217641"/>
                  </a:lnTo>
                  <a:lnTo>
                    <a:pt x="0" y="12176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97E2BDD3-21F9-2287-A317-3F7FFC6712A1}"/>
                </a:ext>
              </a:extLst>
            </p:cNvPr>
            <p:cNvSpPr txBox="1"/>
            <p:nvPr/>
          </p:nvSpPr>
          <p:spPr>
            <a:xfrm>
              <a:off x="0" y="-123825"/>
              <a:ext cx="271000" cy="1341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pic>
        <p:nvPicPr>
          <p:cNvPr id="26" name="Picture 2">
            <a:extLst>
              <a:ext uri="{FF2B5EF4-FFF2-40B4-BE49-F238E27FC236}">
                <a16:creationId xmlns:a16="http://schemas.microsoft.com/office/drawing/2014/main" id="{113EA5A6-EF5F-9774-D6F1-830BDF10C7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2004"/>
          <a:stretch>
            <a:fillRect/>
          </a:stretch>
        </p:blipFill>
        <p:spPr>
          <a:xfrm>
            <a:off x="4570419" y="9176956"/>
            <a:ext cx="2193574" cy="1176303"/>
          </a:xfrm>
          <a:prstGeom prst="rect">
            <a:avLst/>
          </a:prstGeom>
        </p:spPr>
      </p:pic>
      <p:pic>
        <p:nvPicPr>
          <p:cNvPr id="4100" name="Picture 4" descr="The ACP MEAs Programme">
            <a:extLst>
              <a:ext uri="{FF2B5EF4-FFF2-40B4-BE49-F238E27FC236}">
                <a16:creationId xmlns:a16="http://schemas.microsoft.com/office/drawing/2014/main" id="{372EC6AB-D169-B5F8-412E-4A81407201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78" b="38655"/>
          <a:stretch>
            <a:fillRect/>
          </a:stretch>
        </p:blipFill>
        <p:spPr bwMode="auto">
          <a:xfrm>
            <a:off x="457200" y="9207644"/>
            <a:ext cx="3720983" cy="95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186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035FB-DE7F-086B-68B6-72083827D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B14D136-AA93-E764-E141-9339E60381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0D61951-1B42-9F23-4522-2B9DDBBA56D8}"/>
              </a:ext>
            </a:extLst>
          </p:cNvPr>
          <p:cNvGrpSpPr/>
          <p:nvPr/>
        </p:nvGrpSpPr>
        <p:grpSpPr>
          <a:xfrm>
            <a:off x="10408920" y="-1257300"/>
            <a:ext cx="9784080" cy="9784080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7C2FDAA-E7F9-9C55-886B-3A1FD80EBE8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9E079CB-52B9-5293-A3D1-9B36B7CCCE23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3D207969-A3C8-3A70-D0BC-2F1038AF2174}"/>
              </a:ext>
            </a:extLst>
          </p:cNvPr>
          <p:cNvGrpSpPr/>
          <p:nvPr/>
        </p:nvGrpSpPr>
        <p:grpSpPr>
          <a:xfrm>
            <a:off x="10789920" y="-858517"/>
            <a:ext cx="9089471" cy="8986514"/>
            <a:chOff x="0" y="0"/>
            <a:chExt cx="812800" cy="812800"/>
          </a:xfrm>
          <a:blipFill>
            <a:blip r:embed="rId3"/>
            <a:stretch>
              <a:fillRect/>
            </a:stretch>
          </a:blip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8575613-4329-8342-A0FC-F19301E5E15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4AB7BC4D-EEF7-2230-33A5-9A96E5C39E20}"/>
              </a:ext>
            </a:extLst>
          </p:cNvPr>
          <p:cNvGrpSpPr/>
          <p:nvPr/>
        </p:nvGrpSpPr>
        <p:grpSpPr>
          <a:xfrm>
            <a:off x="-207195" y="-640343"/>
            <a:ext cx="10579311" cy="11097539"/>
            <a:chOff x="0" y="-123825"/>
            <a:chExt cx="2786321" cy="292280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75E7D35-6DF0-5B26-FC3B-C38F6D3BAAF9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F7DD62AC-17E9-9289-5A5B-24C8B3D4A7F4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8B76FB85-0B32-B912-31E6-B815F5D7E670}"/>
              </a:ext>
            </a:extLst>
          </p:cNvPr>
          <p:cNvSpPr txBox="1"/>
          <p:nvPr/>
        </p:nvSpPr>
        <p:spPr>
          <a:xfrm>
            <a:off x="1017246" y="2334388"/>
            <a:ext cx="8361161" cy="6711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Gulf of Mexico LME Project (2023–2025)</a:t>
            </a:r>
          </a:p>
          <a:p>
            <a:pPr marL="342900" indent="-342900" algn="l">
              <a:lnSpc>
                <a:spcPts val="3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UN2UN agreement signed with UNOPS</a:t>
            </a:r>
          </a:p>
          <a:p>
            <a:pPr marL="342900" indent="-342900" algn="l">
              <a:lnSpc>
                <a:spcPts val="3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Focus on:</a:t>
            </a:r>
          </a:p>
          <a:p>
            <a:pPr marL="800100" lvl="1" indent="-342900">
              <a:lnSpc>
                <a:spcPts val="34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FFFFFF"/>
                </a:solidFill>
                <a:latin typeface="Poppins"/>
                <a:cs typeface="Poppins"/>
                <a:sym typeface="Poppins"/>
              </a:rPr>
              <a:t>Strengthening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MPA networks.</a:t>
            </a:r>
          </a:p>
          <a:p>
            <a:pPr marL="800100" lvl="1" indent="-342900">
              <a:lnSpc>
                <a:spcPts val="34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Standardizing coral reef monitoring protocols.</a:t>
            </a:r>
          </a:p>
          <a:p>
            <a:pPr marL="800100" lvl="1" indent="-342900">
              <a:lnSpc>
                <a:spcPts val="34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Enhancing oceanographic and biological monitoring.</a:t>
            </a:r>
          </a:p>
          <a:p>
            <a:pPr marL="800100" lvl="1" indent="-342900">
              <a:lnSpc>
                <a:spcPts val="34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Assessing reef vulnerability and resilience.</a:t>
            </a:r>
          </a:p>
          <a:p>
            <a:pPr marL="342900" indent="-342900" algn="l">
              <a:lnSpc>
                <a:spcPts val="3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Cuba formally invited and now participating as observer.</a:t>
            </a:r>
          </a:p>
          <a:p>
            <a:pPr marL="342900" indent="-342900" algn="l">
              <a:lnSpc>
                <a:spcPts val="3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Small-scale funding agreements initiated with CONABIO,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Kalanbio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(Mexico), and SPAW-RAC.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80057A40-3327-1F44-ADBD-F8CA3FCD7D25}"/>
              </a:ext>
            </a:extLst>
          </p:cNvPr>
          <p:cNvSpPr txBox="1"/>
          <p:nvPr/>
        </p:nvSpPr>
        <p:spPr>
          <a:xfrm>
            <a:off x="1017247" y="342900"/>
            <a:ext cx="9557848" cy="11281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64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2.2. Strengthening of PA</a:t>
            </a:r>
            <a:r>
              <a:rPr lang="en-US" sz="30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EE510ED5-E499-D8A2-7144-BBC922260FA9}"/>
              </a:ext>
            </a:extLst>
          </p:cNvPr>
          <p:cNvSpPr txBox="1"/>
          <p:nvPr/>
        </p:nvSpPr>
        <p:spPr>
          <a:xfrm>
            <a:off x="1017247" y="1638300"/>
            <a:ext cx="7195142" cy="47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0"/>
              </a:lnSpc>
            </a:pPr>
            <a:r>
              <a:rPr lang="en-US" sz="2300" spc="110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KEY ACTIVITIES- PROJECTS</a:t>
            </a:r>
          </a:p>
        </p:txBody>
      </p:sp>
      <p:grpSp>
        <p:nvGrpSpPr>
          <p:cNvPr id="11" name="Group 6">
            <a:extLst>
              <a:ext uri="{FF2B5EF4-FFF2-40B4-BE49-F238E27FC236}">
                <a16:creationId xmlns:a16="http://schemas.microsoft.com/office/drawing/2014/main" id="{226E21A3-C9B7-6C7A-F147-3F1E1EB32D96}"/>
              </a:ext>
            </a:extLst>
          </p:cNvPr>
          <p:cNvGrpSpPr/>
          <p:nvPr/>
        </p:nvGrpSpPr>
        <p:grpSpPr>
          <a:xfrm>
            <a:off x="-207196" y="9100764"/>
            <a:ext cx="18495195" cy="1193340"/>
            <a:chOff x="0" y="0"/>
            <a:chExt cx="271000" cy="121764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A23368C-0729-2559-B09A-75AEE1029E95}"/>
                </a:ext>
              </a:extLst>
            </p:cNvPr>
            <p:cNvSpPr/>
            <p:nvPr/>
          </p:nvSpPr>
          <p:spPr>
            <a:xfrm>
              <a:off x="0" y="0"/>
              <a:ext cx="271000" cy="1217641"/>
            </a:xfrm>
            <a:custGeom>
              <a:avLst/>
              <a:gdLst/>
              <a:ahLst/>
              <a:cxnLst/>
              <a:rect l="l" t="t" r="r" b="b"/>
              <a:pathLst>
                <a:path w="271000" h="1217641">
                  <a:moveTo>
                    <a:pt x="0" y="0"/>
                  </a:moveTo>
                  <a:lnTo>
                    <a:pt x="271000" y="0"/>
                  </a:lnTo>
                  <a:lnTo>
                    <a:pt x="271000" y="1217641"/>
                  </a:lnTo>
                  <a:lnTo>
                    <a:pt x="0" y="12176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627C050A-B565-C359-B7CA-BCD9C47FD60A}"/>
                </a:ext>
              </a:extLst>
            </p:cNvPr>
            <p:cNvSpPr txBox="1"/>
            <p:nvPr/>
          </p:nvSpPr>
          <p:spPr>
            <a:xfrm>
              <a:off x="0" y="-123825"/>
              <a:ext cx="271000" cy="1341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pic>
        <p:nvPicPr>
          <p:cNvPr id="15" name="Picture 14" descr="A close up of a sign&#10;&#10;AI-generated content may be incorrect.">
            <a:extLst>
              <a:ext uri="{FF2B5EF4-FFF2-40B4-BE49-F238E27FC236}">
                <a16:creationId xmlns:a16="http://schemas.microsoft.com/office/drawing/2014/main" id="{F279FB6C-8FFE-A984-7B2E-D20524F73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9716"/>
            <a:ext cx="3657600" cy="861948"/>
          </a:xfrm>
          <a:prstGeom prst="rect">
            <a:avLst/>
          </a:prstGeom>
        </p:spPr>
      </p:pic>
      <p:pic>
        <p:nvPicPr>
          <p:cNvPr id="16" name="image5.png">
            <a:extLst>
              <a:ext uri="{FF2B5EF4-FFF2-40B4-BE49-F238E27FC236}">
                <a16:creationId xmlns:a16="http://schemas.microsoft.com/office/drawing/2014/main" id="{EE1B3A49-37A5-F4CE-AE5E-F0E704199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815" y="9164924"/>
            <a:ext cx="5841659" cy="103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3.png">
            <a:extLst>
              <a:ext uri="{FF2B5EF4-FFF2-40B4-BE49-F238E27FC236}">
                <a16:creationId xmlns:a16="http://schemas.microsoft.com/office/drawing/2014/main" id="{23CA3420-741C-624B-307D-CE629F4DB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118" y="9251007"/>
            <a:ext cx="640080" cy="85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blue text with a person in a circle&#10;&#10;AI-generated content may be incorrect.">
            <a:extLst>
              <a:ext uri="{FF2B5EF4-FFF2-40B4-BE49-F238E27FC236}">
                <a16:creationId xmlns:a16="http://schemas.microsoft.com/office/drawing/2014/main" id="{0B442088-1E66-C829-A82A-E3913894C3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716" y="9105900"/>
            <a:ext cx="1149581" cy="1149581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01776050-5386-9C87-2310-D8FBCCE563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Picture 23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E38879A2-53BD-6B18-1F25-034BCF46E0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6" r="25536"/>
          <a:stretch>
            <a:fillRect/>
          </a:stretch>
        </p:blipFill>
        <p:spPr>
          <a:xfrm>
            <a:off x="16969167" y="9210618"/>
            <a:ext cx="1169410" cy="940144"/>
          </a:xfrm>
          <a:prstGeom prst="rect">
            <a:avLst/>
          </a:prstGeom>
        </p:spPr>
      </p:pic>
      <p:pic>
        <p:nvPicPr>
          <p:cNvPr id="27" name="Picture 26" descr="A close up of a logo&#10;&#10;AI-generated content may be incorrect.">
            <a:extLst>
              <a:ext uri="{FF2B5EF4-FFF2-40B4-BE49-F238E27FC236}">
                <a16:creationId xmlns:a16="http://schemas.microsoft.com/office/drawing/2014/main" id="{69BC8FFC-C612-FA22-D8B9-712A1B4996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992" y="9210619"/>
            <a:ext cx="4972656" cy="94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05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C0696-6C73-B632-EE84-D5CE9B42C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CEC7D5-89C9-35D1-997A-BB154BCF461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63FDAF2-AE96-48CB-7459-2FCF395AA00E}"/>
              </a:ext>
            </a:extLst>
          </p:cNvPr>
          <p:cNvGrpSpPr/>
          <p:nvPr/>
        </p:nvGrpSpPr>
        <p:grpSpPr>
          <a:xfrm>
            <a:off x="-207195" y="-170195"/>
            <a:ext cx="10579311" cy="10627391"/>
            <a:chOff x="0" y="0"/>
            <a:chExt cx="2786321" cy="279898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0FBEB4C-C927-937E-CF1A-2F38B8622054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28C578E-22D2-448C-3128-BF7B94FE3F41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96BC6A06-80D8-9757-E601-B19377B29886}"/>
              </a:ext>
            </a:extLst>
          </p:cNvPr>
          <p:cNvGrpSpPr/>
          <p:nvPr/>
        </p:nvGrpSpPr>
        <p:grpSpPr>
          <a:xfrm>
            <a:off x="768617" y="898720"/>
            <a:ext cx="6666581" cy="7749980"/>
            <a:chOff x="0" y="0"/>
            <a:chExt cx="1686172" cy="2147257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07F6F83-194E-F1AC-9424-77B964655473}"/>
                </a:ext>
              </a:extLst>
            </p:cNvPr>
            <p:cNvSpPr/>
            <p:nvPr/>
          </p:nvSpPr>
          <p:spPr>
            <a:xfrm>
              <a:off x="0" y="0"/>
              <a:ext cx="1686172" cy="2147257"/>
            </a:xfrm>
            <a:custGeom>
              <a:avLst/>
              <a:gdLst/>
              <a:ahLst/>
              <a:cxnLst/>
              <a:rect l="l" t="t" r="r" b="b"/>
              <a:pathLst>
                <a:path w="1686172" h="2147257">
                  <a:moveTo>
                    <a:pt x="41807" y="0"/>
                  </a:moveTo>
                  <a:lnTo>
                    <a:pt x="1644365" y="0"/>
                  </a:lnTo>
                  <a:cubicBezTo>
                    <a:pt x="1667455" y="0"/>
                    <a:pt x="1686172" y="18718"/>
                    <a:pt x="1686172" y="41807"/>
                  </a:cubicBezTo>
                  <a:lnTo>
                    <a:pt x="1686172" y="2105450"/>
                  </a:lnTo>
                  <a:cubicBezTo>
                    <a:pt x="1686172" y="2128539"/>
                    <a:pt x="1667455" y="2147257"/>
                    <a:pt x="1644365" y="2147257"/>
                  </a:cubicBezTo>
                  <a:lnTo>
                    <a:pt x="41807" y="2147257"/>
                  </a:lnTo>
                  <a:cubicBezTo>
                    <a:pt x="18718" y="2147257"/>
                    <a:pt x="0" y="2128539"/>
                    <a:pt x="0" y="2105450"/>
                  </a:cubicBezTo>
                  <a:lnTo>
                    <a:pt x="0" y="41807"/>
                  </a:lnTo>
                  <a:cubicBezTo>
                    <a:pt x="0" y="18718"/>
                    <a:pt x="18718" y="0"/>
                    <a:pt x="4180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A8CC3F55-2690-C926-E1A7-345EAB1C9D86}"/>
                </a:ext>
              </a:extLst>
            </p:cNvPr>
            <p:cNvSpPr txBox="1"/>
            <p:nvPr/>
          </p:nvSpPr>
          <p:spPr>
            <a:xfrm>
              <a:off x="0" y="-57150"/>
              <a:ext cx="1686172" cy="2204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BB19B710-4692-B749-7A6A-04B6C1A55EE3}"/>
              </a:ext>
            </a:extLst>
          </p:cNvPr>
          <p:cNvGrpSpPr/>
          <p:nvPr/>
        </p:nvGrpSpPr>
        <p:grpSpPr>
          <a:xfrm>
            <a:off x="907857" y="1086966"/>
            <a:ext cx="6388101" cy="7409334"/>
            <a:chOff x="0" y="0"/>
            <a:chExt cx="950433" cy="1235085"/>
          </a:xfrm>
          <a:blipFill>
            <a:blip r:embed="rId3"/>
            <a:stretch>
              <a:fillRect t="-1324" b="-17120"/>
            </a:stretch>
          </a:blipFill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57C21F96-594C-A115-AA00-A628E149EB40}"/>
                </a:ext>
              </a:extLst>
            </p:cNvPr>
            <p:cNvSpPr/>
            <p:nvPr/>
          </p:nvSpPr>
          <p:spPr>
            <a:xfrm>
              <a:off x="0" y="0"/>
              <a:ext cx="950433" cy="1235085"/>
            </a:xfrm>
            <a:custGeom>
              <a:avLst/>
              <a:gdLst/>
              <a:ahLst/>
              <a:cxnLst/>
              <a:rect l="l" t="t" r="r" b="b"/>
              <a:pathLst>
                <a:path w="950433" h="1235085">
                  <a:moveTo>
                    <a:pt x="27874" y="0"/>
                  </a:moveTo>
                  <a:lnTo>
                    <a:pt x="922559" y="0"/>
                  </a:lnTo>
                  <a:cubicBezTo>
                    <a:pt x="937954" y="0"/>
                    <a:pt x="950433" y="12480"/>
                    <a:pt x="950433" y="27874"/>
                  </a:cubicBezTo>
                  <a:lnTo>
                    <a:pt x="950433" y="1207210"/>
                  </a:lnTo>
                  <a:cubicBezTo>
                    <a:pt x="950433" y="1214603"/>
                    <a:pt x="947497" y="1221693"/>
                    <a:pt x="942269" y="1226920"/>
                  </a:cubicBezTo>
                  <a:cubicBezTo>
                    <a:pt x="937042" y="1232148"/>
                    <a:pt x="929952" y="1235085"/>
                    <a:pt x="922559" y="1235085"/>
                  </a:cubicBezTo>
                  <a:lnTo>
                    <a:pt x="27874" y="1235085"/>
                  </a:lnTo>
                  <a:cubicBezTo>
                    <a:pt x="20482" y="1235085"/>
                    <a:pt x="13392" y="1232148"/>
                    <a:pt x="8164" y="1226920"/>
                  </a:cubicBezTo>
                  <a:cubicBezTo>
                    <a:pt x="2937" y="1221693"/>
                    <a:pt x="0" y="1214603"/>
                    <a:pt x="0" y="1207210"/>
                  </a:cubicBezTo>
                  <a:lnTo>
                    <a:pt x="0" y="27874"/>
                  </a:lnTo>
                  <a:cubicBezTo>
                    <a:pt x="0" y="20482"/>
                    <a:pt x="2937" y="13392"/>
                    <a:pt x="8164" y="8164"/>
                  </a:cubicBezTo>
                  <a:cubicBezTo>
                    <a:pt x="13392" y="2937"/>
                    <a:pt x="20482" y="0"/>
                    <a:pt x="2787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CE6CA353-F043-29DC-3129-D5A558B1BEFB}"/>
              </a:ext>
            </a:extLst>
          </p:cNvPr>
          <p:cNvSpPr txBox="1"/>
          <p:nvPr/>
        </p:nvSpPr>
        <p:spPr>
          <a:xfrm>
            <a:off x="8466429" y="2796237"/>
            <a:ext cx="9052954" cy="6931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00"/>
              </a:lnSpc>
            </a:pPr>
            <a:r>
              <a:rPr lang="en-US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PROCARIBE+ Project (2025–2027)</a:t>
            </a:r>
          </a:p>
          <a:p>
            <a:pPr marL="342900" indent="-342900" algn="l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UN2UN agreement signed with UNOPS</a:t>
            </a:r>
          </a:p>
          <a:p>
            <a:pPr marL="342900" indent="-342900" algn="l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Focus on:</a:t>
            </a:r>
          </a:p>
          <a:p>
            <a:pPr marL="800100" lvl="1" indent="-342900">
              <a:lnSpc>
                <a:spcPts val="34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Creating new MPAs and strengthening one in Colombia.</a:t>
            </a:r>
          </a:p>
          <a:p>
            <a:pPr marL="800100" lvl="1" indent="-342900">
              <a:lnSpc>
                <a:spcPts val="34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Establishing fishery reserves as OECMs and supporting an existing MPA in the Dominican Republic.</a:t>
            </a:r>
          </a:p>
          <a:p>
            <a:pPr marL="800100" lvl="1" indent="-342900">
              <a:lnSpc>
                <a:spcPts val="34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Advancing the </a:t>
            </a:r>
            <a:r>
              <a:rPr lang="en-US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CaMPAM</a:t>
            </a:r>
            <a:r>
              <a:rPr lang="en-US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ToT</a:t>
            </a:r>
            <a:r>
              <a:rPr lang="en-US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programme</a:t>
            </a:r>
            <a:r>
              <a:rPr lang="en-US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on MPA Management:</a:t>
            </a:r>
          </a:p>
          <a:p>
            <a:pPr marL="1257300" lvl="2" indent="-342900">
              <a:lnSpc>
                <a:spcPts val="34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Follow-up activities from the 14th </a:t>
            </a:r>
            <a:r>
              <a:rPr lang="en-US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ToT</a:t>
            </a:r>
            <a:r>
              <a:rPr lang="en-US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edition.</a:t>
            </a:r>
          </a:p>
          <a:p>
            <a:pPr marL="1257300" lvl="2" indent="-342900">
              <a:lnSpc>
                <a:spcPts val="34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Implementation of the 15th </a:t>
            </a:r>
            <a:r>
              <a:rPr lang="en-US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ToT</a:t>
            </a:r>
            <a:r>
              <a:rPr lang="en-US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edition.</a:t>
            </a:r>
          </a:p>
          <a:p>
            <a:pPr marL="342900" indent="-342900" algn="l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Partnership agreements underway with:</a:t>
            </a:r>
          </a:p>
          <a:p>
            <a:pPr marL="800100" lvl="1" indent="-342900">
              <a:lnSpc>
                <a:spcPts val="34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INVEMAR (Colombia)</a:t>
            </a:r>
          </a:p>
          <a:p>
            <a:pPr marL="800100" lvl="1" indent="-342900">
              <a:lnSpc>
                <a:spcPts val="34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Ministry of Environment and Natural Resources (Dominican Republic)</a:t>
            </a:r>
          </a:p>
          <a:p>
            <a:pPr marL="800100" lvl="1" indent="-342900">
              <a:lnSpc>
                <a:spcPts val="34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Reef Check Dominican Republic</a:t>
            </a:r>
          </a:p>
          <a:p>
            <a:pPr marL="342900" indent="-342900" algn="l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New partners in the process of being identified in Colombia</a:t>
            </a:r>
          </a:p>
          <a:p>
            <a:pPr algn="l">
              <a:lnSpc>
                <a:spcPts val="3400"/>
              </a:lnSpc>
            </a:pPr>
            <a:endParaRPr lang="en-US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400"/>
              </a:lnSpc>
            </a:pPr>
            <a:r>
              <a:rPr lang="en-US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55F66DD1-1C11-F2EF-2BFA-477A87028509}"/>
              </a:ext>
            </a:extLst>
          </p:cNvPr>
          <p:cNvSpPr txBox="1"/>
          <p:nvPr/>
        </p:nvSpPr>
        <p:spPr>
          <a:xfrm>
            <a:off x="8458200" y="647700"/>
            <a:ext cx="9061182" cy="1193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064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2.2. Strengthening of PAs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5A0DCE51-5103-D4AD-6AC2-091EBA7C4054}"/>
              </a:ext>
            </a:extLst>
          </p:cNvPr>
          <p:cNvSpPr txBox="1"/>
          <p:nvPr/>
        </p:nvSpPr>
        <p:spPr>
          <a:xfrm>
            <a:off x="8458200" y="1972942"/>
            <a:ext cx="8475482" cy="47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0"/>
              </a:lnSpc>
            </a:pPr>
            <a:r>
              <a:rPr lang="en-US" sz="2300" spc="110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KEY ACTIVITIES- PROJECTS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C2A463-0B30-887E-5799-03CE18EAC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0733" y="2587586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D54DDF1A-1316-D3EC-DA63-28AA4291F313}"/>
              </a:ext>
            </a:extLst>
          </p:cNvPr>
          <p:cNvGrpSpPr/>
          <p:nvPr/>
        </p:nvGrpSpPr>
        <p:grpSpPr>
          <a:xfrm>
            <a:off x="7574438" y="9131760"/>
            <a:ext cx="10713562" cy="1193340"/>
            <a:chOff x="0" y="0"/>
            <a:chExt cx="271000" cy="1217641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01754029-4E95-CFB9-F5B1-488953194DA1}"/>
                </a:ext>
              </a:extLst>
            </p:cNvPr>
            <p:cNvSpPr/>
            <p:nvPr/>
          </p:nvSpPr>
          <p:spPr>
            <a:xfrm>
              <a:off x="0" y="0"/>
              <a:ext cx="271000" cy="1217641"/>
            </a:xfrm>
            <a:custGeom>
              <a:avLst/>
              <a:gdLst/>
              <a:ahLst/>
              <a:cxnLst/>
              <a:rect l="l" t="t" r="r" b="b"/>
              <a:pathLst>
                <a:path w="271000" h="1217641">
                  <a:moveTo>
                    <a:pt x="0" y="0"/>
                  </a:moveTo>
                  <a:lnTo>
                    <a:pt x="271000" y="0"/>
                  </a:lnTo>
                  <a:lnTo>
                    <a:pt x="271000" y="1217641"/>
                  </a:lnTo>
                  <a:lnTo>
                    <a:pt x="0" y="12176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95B68EEA-794B-9F5E-2FDE-874A97E97885}"/>
                </a:ext>
              </a:extLst>
            </p:cNvPr>
            <p:cNvSpPr txBox="1"/>
            <p:nvPr/>
          </p:nvSpPr>
          <p:spPr>
            <a:xfrm>
              <a:off x="0" y="-123825"/>
              <a:ext cx="271000" cy="1341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E9D8CAB-04BB-8A6A-A286-F738D816E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0733" y="3044786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6" name="image5.png">
            <a:extLst>
              <a:ext uri="{FF2B5EF4-FFF2-40B4-BE49-F238E27FC236}">
                <a16:creationId xmlns:a16="http://schemas.microsoft.com/office/drawing/2014/main" id="{09FD3B86-E3AC-1511-BB74-368A52FA2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361" y="9319864"/>
            <a:ext cx="4660497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image3.png">
            <a:extLst>
              <a:ext uri="{FF2B5EF4-FFF2-40B4-BE49-F238E27FC236}">
                <a16:creationId xmlns:a16="http://schemas.microsoft.com/office/drawing/2014/main" id="{6985BCD3-F0E5-A881-BE52-C4C126D84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0094" y="9319864"/>
            <a:ext cx="612963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image2.png">
            <a:extLst>
              <a:ext uri="{FF2B5EF4-FFF2-40B4-BE49-F238E27FC236}">
                <a16:creationId xmlns:a16="http://schemas.microsoft.com/office/drawing/2014/main" id="{50F741F9-A06C-09B0-6F63-F50F1E61B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393" y="9319864"/>
            <a:ext cx="3534732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image4.png">
            <a:extLst>
              <a:ext uri="{FF2B5EF4-FFF2-40B4-BE49-F238E27FC236}">
                <a16:creationId xmlns:a16="http://schemas.microsoft.com/office/drawing/2014/main" id="{08C4A563-68B4-F394-0D4C-BE1DBF7C3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4292" y="9182100"/>
            <a:ext cx="719315" cy="109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716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4B6C8-4D9F-9870-2346-CA60CF5B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33BEF80-6130-06F6-FC06-541559E4BF5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0886F5EE-7FF2-DB2D-A947-0A9F34B4B564}"/>
              </a:ext>
            </a:extLst>
          </p:cNvPr>
          <p:cNvGrpSpPr/>
          <p:nvPr/>
        </p:nvGrpSpPr>
        <p:grpSpPr>
          <a:xfrm>
            <a:off x="-207195" y="-170195"/>
            <a:ext cx="10579311" cy="10627391"/>
            <a:chOff x="0" y="0"/>
            <a:chExt cx="2786321" cy="2798984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5212380C-C523-9BCB-DA0A-13C989C08E3F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22F94FED-D84F-6519-AC9B-9F8295B23180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DEA48ADD-36D2-4164-7F6B-2D156E6EB103}"/>
              </a:ext>
            </a:extLst>
          </p:cNvPr>
          <p:cNvSpPr txBox="1"/>
          <p:nvPr/>
        </p:nvSpPr>
        <p:spPr>
          <a:xfrm>
            <a:off x="914400" y="419100"/>
            <a:ext cx="16459200" cy="1210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640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2.2. Strengthening of Pa</a:t>
            </a:r>
            <a:r>
              <a:rPr lang="en-US" sz="50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2F8A30E5-4706-BBE4-506B-5C417E5CB3CB}"/>
              </a:ext>
            </a:extLst>
          </p:cNvPr>
          <p:cNvSpPr txBox="1"/>
          <p:nvPr/>
        </p:nvSpPr>
        <p:spPr>
          <a:xfrm>
            <a:off x="5091260" y="1638300"/>
            <a:ext cx="8105479" cy="490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0"/>
              </a:lnSpc>
            </a:pPr>
            <a:r>
              <a:rPr lang="en-US" sz="3200" spc="110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EXPENDITURE</a:t>
            </a:r>
          </a:p>
        </p:txBody>
      </p:sp>
      <p:graphicFrame>
        <p:nvGraphicFramePr>
          <p:cNvPr id="29" name="Content Placeholder 3">
            <a:extLst>
              <a:ext uri="{FF2B5EF4-FFF2-40B4-BE49-F238E27FC236}">
                <a16:creationId xmlns:a16="http://schemas.microsoft.com/office/drawing/2014/main" id="{FA3A6FFB-56A8-6DA6-EFFF-0D9FD23601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4357788"/>
              </p:ext>
            </p:extLst>
          </p:nvPr>
        </p:nvGraphicFramePr>
        <p:xfrm>
          <a:off x="914400" y="2270159"/>
          <a:ext cx="16430170" cy="673217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741694">
                  <a:extLst>
                    <a:ext uri="{9D8B030D-6E8A-4147-A177-3AD203B41FA5}">
                      <a16:colId xmlns:a16="http://schemas.microsoft.com/office/drawing/2014/main" val="2945857505"/>
                    </a:ext>
                  </a:extLst>
                </a:gridCol>
                <a:gridCol w="674169">
                  <a:extLst>
                    <a:ext uri="{9D8B030D-6E8A-4147-A177-3AD203B41FA5}">
                      <a16:colId xmlns:a16="http://schemas.microsoft.com/office/drawing/2014/main" val="777773943"/>
                    </a:ext>
                  </a:extLst>
                </a:gridCol>
                <a:gridCol w="1945006">
                  <a:extLst>
                    <a:ext uri="{9D8B030D-6E8A-4147-A177-3AD203B41FA5}">
                      <a16:colId xmlns:a16="http://schemas.microsoft.com/office/drawing/2014/main" val="2507814512"/>
                    </a:ext>
                  </a:extLst>
                </a:gridCol>
                <a:gridCol w="1433963">
                  <a:extLst>
                    <a:ext uri="{9D8B030D-6E8A-4147-A177-3AD203B41FA5}">
                      <a16:colId xmlns:a16="http://schemas.microsoft.com/office/drawing/2014/main" val="3263038749"/>
                    </a:ext>
                  </a:extLst>
                </a:gridCol>
                <a:gridCol w="674169">
                  <a:extLst>
                    <a:ext uri="{9D8B030D-6E8A-4147-A177-3AD203B41FA5}">
                      <a16:colId xmlns:a16="http://schemas.microsoft.com/office/drawing/2014/main" val="2978161501"/>
                    </a:ext>
                  </a:extLst>
                </a:gridCol>
                <a:gridCol w="1945006">
                  <a:extLst>
                    <a:ext uri="{9D8B030D-6E8A-4147-A177-3AD203B41FA5}">
                      <a16:colId xmlns:a16="http://schemas.microsoft.com/office/drawing/2014/main" val="1016223435"/>
                    </a:ext>
                  </a:extLst>
                </a:gridCol>
                <a:gridCol w="1472884">
                  <a:extLst>
                    <a:ext uri="{9D8B030D-6E8A-4147-A177-3AD203B41FA5}">
                      <a16:colId xmlns:a16="http://schemas.microsoft.com/office/drawing/2014/main" val="221286322"/>
                    </a:ext>
                  </a:extLst>
                </a:gridCol>
                <a:gridCol w="1543279">
                  <a:extLst>
                    <a:ext uri="{9D8B030D-6E8A-4147-A177-3AD203B41FA5}">
                      <a16:colId xmlns:a16="http://schemas.microsoft.com/office/drawing/2014/main" val="2109367419"/>
                    </a:ext>
                  </a:extLst>
                </a:gridCol>
              </a:tblGrid>
              <a:tr h="811382">
                <a:tc rowSpan="2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800" b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Activity</a:t>
                      </a:r>
                      <a:endParaRPr lang="en-US" sz="1800" dirty="0"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800" b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2023 Budgeted</a:t>
                      </a:r>
                      <a:endParaRPr lang="en-US" sz="1800" dirty="0"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800" b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2024  (2025) Budgeted</a:t>
                      </a:r>
                      <a:endParaRPr lang="en-US" sz="1800" dirty="0"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800" dirty="0">
                          <a:effectLst/>
                          <a:latin typeface="Poppins" panose="00000500000000000000" pitchFamily="2" charset="0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Total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0029678"/>
                  </a:ext>
                </a:extLst>
              </a:tr>
              <a:tr h="10948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CTF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Other 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US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Contributions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Total cost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CTF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Other 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US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Contributions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Total Cost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marR="0" algn="ctr">
                        <a:buNone/>
                      </a:pP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9707357"/>
                  </a:ext>
                </a:extLst>
              </a:tr>
              <a:tr h="433749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Develop an operational network of SPAW MPAs</a:t>
                      </a:r>
                      <a:r>
                        <a:rPr lang="en-US" sz="1800" b="0" kern="1200" baseline="30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32,650.00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GB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32,650.00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39,706.00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GB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39,706.00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72,356.00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85019535"/>
                  </a:ext>
                </a:extLst>
              </a:tr>
              <a:tr h="811382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Establish SPAW MPAs Networking Group (including collaboration with other Caribbean MPA Networks)</a:t>
                      </a:r>
                      <a:r>
                        <a:rPr lang="en-US" sz="1800" b="0" kern="1200" baseline="30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40,073.00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40,073.00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91,052.00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91,052.00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131,125.00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15140098"/>
                  </a:ext>
                </a:extLst>
              </a:tr>
              <a:tr h="433417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buNone/>
                      </a:pPr>
                      <a:r>
                        <a:rPr lang="en-029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Support MPA Management Effectiveness</a:t>
                      </a:r>
                      <a:r>
                        <a:rPr lang="en-029" sz="1800" b="0" kern="1200" baseline="30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89,132.00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89,132.00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122,269.00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122,269.00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211,401.00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10119588"/>
                  </a:ext>
                </a:extLst>
              </a:tr>
              <a:tr h="490341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Technical support to Governments to establish new MPAs</a:t>
                      </a:r>
                      <a:r>
                        <a:rPr lang="en-US" sz="1800" b="0" kern="1200" baseline="30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47,620.00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47,620.00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86,332.00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86,332.00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133,952.00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36735985"/>
                  </a:ext>
                </a:extLst>
              </a:tr>
              <a:tr h="811382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Capacity building for Government officials and MPA Managers (including the </a:t>
                      </a:r>
                      <a:r>
                        <a:rPr lang="en-US" sz="1800" b="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CaMPAM</a:t>
                      </a: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ToT</a:t>
                      </a: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 14th Edition)</a:t>
                      </a:r>
                      <a:r>
                        <a:rPr lang="en-US" sz="1800" b="0" kern="1200" baseline="30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96,300.00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96,300.00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129,165.00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129,165.00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225,465.00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07337549"/>
                  </a:ext>
                </a:extLst>
              </a:tr>
              <a:tr h="501478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Support to the functioning of the PA Working Group</a:t>
                      </a:r>
                      <a:r>
                        <a:rPr lang="en-US" sz="1800" b="0" kern="1200" baseline="30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2,000.00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2,000.00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2,000.00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84373839"/>
                  </a:ext>
                </a:extLst>
              </a:tr>
              <a:tr h="811382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Strengthen cooperation through improved MPA networks, standardized monitoring, and shared climate resilience strategies</a:t>
                      </a:r>
                      <a:r>
                        <a:rPr lang="en-US" sz="1800" b="0" kern="1200" baseline="30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55,000.00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55,000.00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55,000.00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17494542"/>
                  </a:ext>
                </a:extLst>
              </a:tr>
              <a:tr h="514927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buNone/>
                      </a:pPr>
                      <a:r>
                        <a:rPr lang="en-029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TOTAL (USD)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305,775.00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305,775.00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525,524.00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525,524.00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831,299.00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48961418"/>
                  </a:ext>
                </a:extLst>
              </a:tr>
            </a:tbl>
          </a:graphicData>
        </a:graphic>
      </p:graphicFrame>
      <p:sp>
        <p:nvSpPr>
          <p:cNvPr id="4" name="TextBox 18">
            <a:extLst>
              <a:ext uri="{FF2B5EF4-FFF2-40B4-BE49-F238E27FC236}">
                <a16:creationId xmlns:a16="http://schemas.microsoft.com/office/drawing/2014/main" id="{0524E6E4-36CD-A226-579B-C27C8946B561}"/>
              </a:ext>
            </a:extLst>
          </p:cNvPr>
          <p:cNvSpPr txBox="1"/>
          <p:nvPr/>
        </p:nvSpPr>
        <p:spPr>
          <a:xfrm>
            <a:off x="892629" y="9410700"/>
            <a:ext cx="1632732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200" i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1) Includes funds from the project Strengthening Environmental Governance and Supporting Multilateral Environmental Agreements In the Africa, Caribbean and the Pacific regions (ACP MEAs III)</a:t>
            </a:r>
          </a:p>
          <a:p>
            <a:pPr algn="l"/>
            <a:r>
              <a:rPr lang="en-US" sz="1200" i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2) Includes funds from bilateral contributions by the Governments of France and the Kingdom of the Netherlands</a:t>
            </a:r>
          </a:p>
          <a:p>
            <a:pPr algn="l"/>
            <a:r>
              <a:rPr lang="en-US" sz="1200" i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3) Includes funds from the </a:t>
            </a:r>
            <a:r>
              <a:rPr lang="en-US" sz="1200" i="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GoM</a:t>
            </a:r>
            <a:r>
              <a:rPr lang="en-US" sz="1200" i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LME project</a:t>
            </a:r>
          </a:p>
        </p:txBody>
      </p:sp>
    </p:spTree>
    <p:extLst>
      <p:ext uri="{BB962C8B-B14F-4D97-AF65-F5344CB8AC3E}">
        <p14:creationId xmlns:p14="http://schemas.microsoft.com/office/powerpoint/2010/main" val="1700841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0060B-1521-EC84-1621-43F47CB5B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A5A44B7-64FE-1F57-E9C0-6D71D087864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37762818-4A1B-6CA7-D0DA-D6536B69A20E}"/>
              </a:ext>
            </a:extLst>
          </p:cNvPr>
          <p:cNvGrpSpPr/>
          <p:nvPr/>
        </p:nvGrpSpPr>
        <p:grpSpPr>
          <a:xfrm>
            <a:off x="-53819" y="-170196"/>
            <a:ext cx="10579311" cy="10627391"/>
            <a:chOff x="0" y="0"/>
            <a:chExt cx="2786321" cy="2798984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0DA2DD1-7136-4B17-4B5B-5D9176E0E522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60711DC-E2A7-DB2D-E8EA-30CDC9452B74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5E75C9A9-99F5-BB5A-3FCA-35850FC49950}"/>
              </a:ext>
            </a:extLst>
          </p:cNvPr>
          <p:cNvGrpSpPr/>
          <p:nvPr/>
        </p:nvGrpSpPr>
        <p:grpSpPr>
          <a:xfrm>
            <a:off x="10141887" y="2644647"/>
            <a:ext cx="10163444" cy="10163444"/>
            <a:chOff x="0" y="0"/>
            <a:chExt cx="812800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6BECE67E-638E-BC6E-F768-D16ABC022EC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E73C2A96-83D4-4894-82E1-0BAA1F4BF2C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26B5601C-633C-65D2-FDBB-DB4B16332B5E}"/>
              </a:ext>
            </a:extLst>
          </p:cNvPr>
          <p:cNvGrpSpPr/>
          <p:nvPr/>
        </p:nvGrpSpPr>
        <p:grpSpPr>
          <a:xfrm>
            <a:off x="10478767" y="3034648"/>
            <a:ext cx="9489684" cy="9489684"/>
            <a:chOff x="0" y="0"/>
            <a:chExt cx="812800" cy="812800"/>
          </a:xfrm>
          <a:blipFill>
            <a:blip r:embed="rId3"/>
            <a:stretch>
              <a:fillRect/>
            </a:stretch>
          </a:blipFill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583440EE-A269-F3C0-8C7F-F19F220F512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5CC14269-EE31-C0B6-0395-A5D2D15E2FBB}"/>
              </a:ext>
            </a:extLst>
          </p:cNvPr>
          <p:cNvSpPr txBox="1"/>
          <p:nvPr/>
        </p:nvSpPr>
        <p:spPr>
          <a:xfrm>
            <a:off x="1031735" y="3193286"/>
            <a:ext cx="7731266" cy="4673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Support implementation of SPAW guidelines for establishing, managing, and listing PAs.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Encourage national planning for PAs, including legislation and reporting tools where relevant.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Promote species conservation through the development and application of SPAW management guidelines.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C0F832C5-EE70-5784-E79E-FB6BEFB10C18}"/>
              </a:ext>
            </a:extLst>
          </p:cNvPr>
          <p:cNvSpPr txBox="1"/>
          <p:nvPr/>
        </p:nvSpPr>
        <p:spPr>
          <a:xfrm>
            <a:off x="1010689" y="869397"/>
            <a:ext cx="14838911" cy="2535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64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2.3. Guidelines for </a:t>
            </a:r>
            <a:r>
              <a:rPr lang="en-US" sz="72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Pa</a:t>
            </a:r>
            <a:r>
              <a:rPr lang="en-US" sz="50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</a:t>
            </a:r>
            <a:r>
              <a:rPr lang="en-US" sz="72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and Species</a:t>
            </a:r>
          </a:p>
          <a:p>
            <a:pPr marL="0" lvl="0" indent="0" algn="l">
              <a:lnSpc>
                <a:spcPts val="10640"/>
              </a:lnSpc>
              <a:spcBef>
                <a:spcPct val="0"/>
              </a:spcBef>
            </a:pPr>
            <a:endParaRPr lang="en-US" sz="7200" b="1" dirty="0">
              <a:solidFill>
                <a:srgbClr val="FFFFF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F3E8657F-3133-5F57-B10B-4DFEDF81D606}"/>
              </a:ext>
            </a:extLst>
          </p:cNvPr>
          <p:cNvSpPr txBox="1"/>
          <p:nvPr/>
        </p:nvSpPr>
        <p:spPr>
          <a:xfrm>
            <a:off x="1010689" y="2252068"/>
            <a:ext cx="7106344" cy="47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0"/>
              </a:lnSpc>
            </a:pPr>
            <a:r>
              <a:rPr lang="en-US" sz="2300" spc="110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405767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C25C3-9116-139B-2FE6-C341044BB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ECB662-F36C-14AC-6BA3-1A334AD323A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06FD14E-F3D4-1736-01FB-14CBC60A8F7D}"/>
              </a:ext>
            </a:extLst>
          </p:cNvPr>
          <p:cNvGrpSpPr/>
          <p:nvPr/>
        </p:nvGrpSpPr>
        <p:grpSpPr>
          <a:xfrm>
            <a:off x="10601082" y="641784"/>
            <a:ext cx="8229600" cy="8229600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915ECBE-8594-CC33-6879-EEC340E4082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364564B-08A1-6CA9-60A0-FD7465CEAB2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06F7CF61-4B63-978F-818F-580D1ADA4D85}"/>
              </a:ext>
            </a:extLst>
          </p:cNvPr>
          <p:cNvGrpSpPr/>
          <p:nvPr/>
        </p:nvGrpSpPr>
        <p:grpSpPr>
          <a:xfrm>
            <a:off x="11058282" y="1098984"/>
            <a:ext cx="7315200" cy="7315200"/>
            <a:chOff x="0" y="0"/>
            <a:chExt cx="812800" cy="812800"/>
          </a:xfrm>
          <a:blipFill>
            <a:blip r:embed="rId3"/>
            <a:stretch>
              <a:fillRect/>
            </a:stretch>
          </a:blip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051D30F-45E5-449D-0711-7BC0816C9B2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0493D2B-4D08-1F7F-A04C-D83156933476}"/>
              </a:ext>
            </a:extLst>
          </p:cNvPr>
          <p:cNvGrpSpPr/>
          <p:nvPr/>
        </p:nvGrpSpPr>
        <p:grpSpPr>
          <a:xfrm>
            <a:off x="-207195" y="-640343"/>
            <a:ext cx="10579311" cy="11097539"/>
            <a:chOff x="0" y="-123825"/>
            <a:chExt cx="2786321" cy="292280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57B7272-6507-4B00-1330-6D6BEFF55D31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BA3C738E-35ED-0499-7434-D8AE99AC4EA1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0CDF5DB8-45DF-1985-A57C-9047AE1558D6}"/>
              </a:ext>
            </a:extLst>
          </p:cNvPr>
          <p:cNvSpPr txBox="1"/>
          <p:nvPr/>
        </p:nvSpPr>
        <p:spPr>
          <a:xfrm>
            <a:off x="1017247" y="603684"/>
            <a:ext cx="10372116" cy="1162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1064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2.3. Guidelines for </a:t>
            </a:r>
            <a:r>
              <a:rPr lang="en-US" sz="66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Pa</a:t>
            </a:r>
            <a:r>
              <a:rPr lang="en-US" sz="48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</a:t>
            </a:r>
            <a:r>
              <a:rPr lang="en-US" sz="66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and Species</a:t>
            </a: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BF851F03-888D-0D8E-E072-419398BCE3A7}"/>
              </a:ext>
            </a:extLst>
          </p:cNvPr>
          <p:cNvSpPr txBox="1"/>
          <p:nvPr/>
        </p:nvSpPr>
        <p:spPr>
          <a:xfrm>
            <a:off x="1017246" y="2595172"/>
            <a:ext cx="8361161" cy="6557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The PAs WG, simplified the listing procedure and evaluation guidelines for SPAW PAs.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The Exemptions WG, reviewed national exemption reports and issued recommendations for STAC11.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The Species WG developed recommendations to enhance species management, including joint efforts with the PAs WG to support the conservation of the Nassau grouper.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Updated nomination for Parke Marino Aruba submitted in 2025 with the required additional documentation to be included in the SPAW PAs list.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5C267C-6A9B-5574-B67E-6F7C3BDCF6D6}"/>
              </a:ext>
            </a:extLst>
          </p:cNvPr>
          <p:cNvSpPr txBox="1"/>
          <p:nvPr/>
        </p:nvSpPr>
        <p:spPr>
          <a:xfrm>
            <a:off x="1017247" y="1899084"/>
            <a:ext cx="7195142" cy="446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0"/>
              </a:lnSpc>
            </a:pPr>
            <a:r>
              <a:rPr lang="en-US" sz="2000" spc="110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KEY ACTIVITIES</a:t>
            </a:r>
          </a:p>
        </p:txBody>
      </p:sp>
    </p:spTree>
    <p:extLst>
      <p:ext uri="{BB962C8B-B14F-4D97-AF65-F5344CB8AC3E}">
        <p14:creationId xmlns:p14="http://schemas.microsoft.com/office/powerpoint/2010/main" val="2425480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B1090-80F2-F243-0A5E-7699F0C2E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D5E6CFF-A73A-8D75-B2F2-8700C265397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BDDDD95C-800A-E12A-D0DB-9CE69AD3E747}"/>
              </a:ext>
            </a:extLst>
          </p:cNvPr>
          <p:cNvGrpSpPr/>
          <p:nvPr/>
        </p:nvGrpSpPr>
        <p:grpSpPr>
          <a:xfrm>
            <a:off x="-207195" y="-170195"/>
            <a:ext cx="10579311" cy="10627391"/>
            <a:chOff x="0" y="0"/>
            <a:chExt cx="2786321" cy="2798984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6E49190-4F02-07E1-BA6C-4FC7473808BF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81344AA1-3B92-E68B-34C5-2B2DE282E08E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191065F7-79DB-1845-51BF-86C30EA715CB}"/>
              </a:ext>
            </a:extLst>
          </p:cNvPr>
          <p:cNvSpPr txBox="1"/>
          <p:nvPr/>
        </p:nvSpPr>
        <p:spPr>
          <a:xfrm>
            <a:off x="914400" y="571500"/>
            <a:ext cx="16459200" cy="1210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0640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2.3. Guidelines for </a:t>
            </a:r>
            <a:r>
              <a:rPr lang="en-US" sz="88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Pa</a:t>
            </a:r>
            <a:r>
              <a:rPr lang="en-US" sz="60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</a:t>
            </a:r>
            <a:r>
              <a:rPr lang="en-US" sz="88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and Species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F5E562C2-61BE-B932-3985-615CE3BD3666}"/>
              </a:ext>
            </a:extLst>
          </p:cNvPr>
          <p:cNvSpPr txBox="1"/>
          <p:nvPr/>
        </p:nvSpPr>
        <p:spPr>
          <a:xfrm>
            <a:off x="5091260" y="1866900"/>
            <a:ext cx="8105479" cy="490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0"/>
              </a:lnSpc>
            </a:pPr>
            <a:r>
              <a:rPr lang="en-US" sz="3200" spc="110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EXPENDITURE</a:t>
            </a:r>
          </a:p>
        </p:txBody>
      </p:sp>
      <p:graphicFrame>
        <p:nvGraphicFramePr>
          <p:cNvPr id="29" name="Content Placeholder 3">
            <a:extLst>
              <a:ext uri="{FF2B5EF4-FFF2-40B4-BE49-F238E27FC236}">
                <a16:creationId xmlns:a16="http://schemas.microsoft.com/office/drawing/2014/main" id="{4DAE5724-7919-C19C-4439-E165C19FE1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8938516"/>
              </p:ext>
            </p:extLst>
          </p:nvPr>
        </p:nvGraphicFramePr>
        <p:xfrm>
          <a:off x="914401" y="2561572"/>
          <a:ext cx="16459201" cy="59810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99553">
                  <a:extLst>
                    <a:ext uri="{9D8B030D-6E8A-4147-A177-3AD203B41FA5}">
                      <a16:colId xmlns:a16="http://schemas.microsoft.com/office/drawing/2014/main" val="2945857505"/>
                    </a:ext>
                  </a:extLst>
                </a:gridCol>
                <a:gridCol w="1555518">
                  <a:extLst>
                    <a:ext uri="{9D8B030D-6E8A-4147-A177-3AD203B41FA5}">
                      <a16:colId xmlns:a16="http://schemas.microsoft.com/office/drawing/2014/main" val="777773943"/>
                    </a:ext>
                  </a:extLst>
                </a:gridCol>
                <a:gridCol w="2054708">
                  <a:extLst>
                    <a:ext uri="{9D8B030D-6E8A-4147-A177-3AD203B41FA5}">
                      <a16:colId xmlns:a16="http://schemas.microsoft.com/office/drawing/2014/main" val="2507814512"/>
                    </a:ext>
                  </a:extLst>
                </a:gridCol>
                <a:gridCol w="1811263">
                  <a:extLst>
                    <a:ext uri="{9D8B030D-6E8A-4147-A177-3AD203B41FA5}">
                      <a16:colId xmlns:a16="http://schemas.microsoft.com/office/drawing/2014/main" val="3263038749"/>
                    </a:ext>
                  </a:extLst>
                </a:gridCol>
                <a:gridCol w="1555518">
                  <a:extLst>
                    <a:ext uri="{9D8B030D-6E8A-4147-A177-3AD203B41FA5}">
                      <a16:colId xmlns:a16="http://schemas.microsoft.com/office/drawing/2014/main" val="2978161501"/>
                    </a:ext>
                  </a:extLst>
                </a:gridCol>
                <a:gridCol w="2054708">
                  <a:extLst>
                    <a:ext uri="{9D8B030D-6E8A-4147-A177-3AD203B41FA5}">
                      <a16:colId xmlns:a16="http://schemas.microsoft.com/office/drawing/2014/main" val="1016223435"/>
                    </a:ext>
                  </a:extLst>
                </a:gridCol>
                <a:gridCol w="1774034">
                  <a:extLst>
                    <a:ext uri="{9D8B030D-6E8A-4147-A177-3AD203B41FA5}">
                      <a16:colId xmlns:a16="http://schemas.microsoft.com/office/drawing/2014/main" val="221286322"/>
                    </a:ext>
                  </a:extLst>
                </a:gridCol>
                <a:gridCol w="1553899">
                  <a:extLst>
                    <a:ext uri="{9D8B030D-6E8A-4147-A177-3AD203B41FA5}">
                      <a16:colId xmlns:a16="http://schemas.microsoft.com/office/drawing/2014/main" val="3300540876"/>
                    </a:ext>
                  </a:extLst>
                </a:gridCol>
              </a:tblGrid>
              <a:tr h="811382">
                <a:tc rowSpan="2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Activity</a:t>
                      </a:r>
                      <a:endParaRPr lang="en-US" sz="2000" dirty="0"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2023 Budgeted</a:t>
                      </a:r>
                      <a:endParaRPr lang="en-US" sz="2000" dirty="0"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2024  (2025) Budgeted</a:t>
                      </a:r>
                      <a:endParaRPr lang="en-US" sz="2000" dirty="0"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dirty="0">
                          <a:effectLst/>
                          <a:latin typeface="Poppins" panose="00000500000000000000" pitchFamily="2" charset="0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Total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0029678"/>
                  </a:ext>
                </a:extLst>
              </a:tr>
              <a:tr h="10948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CTF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Other 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Contributions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Total cost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CTF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Other 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Contributions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Total Cost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marR="0" algn="ctr">
                        <a:buNone/>
                      </a:pP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9707357"/>
                  </a:ext>
                </a:extLst>
              </a:tr>
              <a:tr h="811382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Assessment to the functioning of the working groups</a:t>
                      </a:r>
                      <a:r>
                        <a:rPr lang="en-US" sz="1800" b="0" kern="1200" baseline="30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GB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26,312.50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GB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26,312.50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26,312.50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85019535"/>
                  </a:ext>
                </a:extLst>
              </a:tr>
              <a:tr h="811382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Support to the functioning of the Exemptions working groups</a:t>
                      </a:r>
                      <a:r>
                        <a:rPr lang="en-US" sz="1800" b="0" kern="1200" baseline="30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1,000.00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1,000.00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1,000.00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79520338"/>
                  </a:ext>
                </a:extLst>
              </a:tr>
              <a:tr h="811382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Listening session on Exemptions/Compliance</a:t>
                      </a:r>
                      <a:r>
                        <a:rPr lang="en-US" sz="1800" b="0" kern="1200" baseline="30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</a:t>
                      </a:r>
                      <a:endParaRPr lang="en-US" sz="1800" b="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727.00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727.00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727.00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10119588"/>
                  </a:ext>
                </a:extLst>
              </a:tr>
              <a:tr h="811382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Update of the Guidelines for the establishment and functioning of the RACs and RANs</a:t>
                      </a:r>
                      <a:r>
                        <a:rPr lang="en-US" sz="1800" b="0" kern="1200" baseline="30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</a:t>
                      </a:r>
                      <a:endParaRPr lang="en-US" sz="1800" b="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7,500.00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7,500.00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7,500.00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36735985"/>
                  </a:ext>
                </a:extLst>
              </a:tr>
              <a:tr h="811382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buNone/>
                      </a:pPr>
                      <a:r>
                        <a:rPr lang="en-029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TOTAL (USD)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35,539.50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35,539.50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35,539.50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48961418"/>
                  </a:ext>
                </a:extLst>
              </a:tr>
            </a:tbl>
          </a:graphicData>
        </a:graphic>
      </p:graphicFrame>
      <p:sp>
        <p:nvSpPr>
          <p:cNvPr id="3" name="TextBox 18">
            <a:extLst>
              <a:ext uri="{FF2B5EF4-FFF2-40B4-BE49-F238E27FC236}">
                <a16:creationId xmlns:a16="http://schemas.microsoft.com/office/drawing/2014/main" id="{4823A845-6CE8-92D0-EF12-9F22214E555D}"/>
              </a:ext>
            </a:extLst>
          </p:cNvPr>
          <p:cNvSpPr txBox="1"/>
          <p:nvPr/>
        </p:nvSpPr>
        <p:spPr>
          <a:xfrm>
            <a:off x="892629" y="9182100"/>
            <a:ext cx="16327324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200" i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1) Includes funds from bilateral contributions by the Governments of France and the Kingdom of the Netherlands</a:t>
            </a:r>
          </a:p>
        </p:txBody>
      </p:sp>
    </p:spTree>
    <p:extLst>
      <p:ext uri="{BB962C8B-B14F-4D97-AF65-F5344CB8AC3E}">
        <p14:creationId xmlns:p14="http://schemas.microsoft.com/office/powerpoint/2010/main" val="1380943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B8C9C-B768-39C8-73FE-65E9DB305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7E0D85A-03CC-C6AA-6D7E-461A5A05D48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094AE42A-4B9E-E6E7-E9AB-0B79CF23FC54}"/>
              </a:ext>
            </a:extLst>
          </p:cNvPr>
          <p:cNvGrpSpPr/>
          <p:nvPr/>
        </p:nvGrpSpPr>
        <p:grpSpPr>
          <a:xfrm>
            <a:off x="-53819" y="-170196"/>
            <a:ext cx="10579311" cy="10627391"/>
            <a:chOff x="0" y="0"/>
            <a:chExt cx="2786321" cy="2798984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6160405-CCFC-FFE0-2C36-0123EFC20386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08079375-C7CF-E929-0052-54306B925E43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EBA0AA90-D05C-53C5-2E41-5BC3CC1322BD}"/>
              </a:ext>
            </a:extLst>
          </p:cNvPr>
          <p:cNvGrpSpPr/>
          <p:nvPr/>
        </p:nvGrpSpPr>
        <p:grpSpPr>
          <a:xfrm>
            <a:off x="10058400" y="1485900"/>
            <a:ext cx="10163444" cy="10163444"/>
            <a:chOff x="0" y="0"/>
            <a:chExt cx="812800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DEFD87B5-F9A0-F639-9233-80274B02DC8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92EC2F37-18F7-5EA2-2AD1-CF65DEA2140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DE324B2A-B62B-4181-5B39-BD897B9CE670}"/>
              </a:ext>
            </a:extLst>
          </p:cNvPr>
          <p:cNvGrpSpPr/>
          <p:nvPr/>
        </p:nvGrpSpPr>
        <p:grpSpPr>
          <a:xfrm>
            <a:off x="10395280" y="1875901"/>
            <a:ext cx="9489684" cy="9489684"/>
            <a:chOff x="0" y="0"/>
            <a:chExt cx="812800" cy="812800"/>
          </a:xfrm>
          <a:blipFill>
            <a:blip r:embed="rId3"/>
            <a:stretch>
              <a:fillRect/>
            </a:stretch>
          </a:blipFill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AC4C8D66-78BA-52AE-4EB9-2907D6EFC7A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6E117347-D35F-84CE-1B58-DB60988138EE}"/>
              </a:ext>
            </a:extLst>
          </p:cNvPr>
          <p:cNvSpPr txBox="1"/>
          <p:nvPr/>
        </p:nvSpPr>
        <p:spPr>
          <a:xfrm>
            <a:off x="1031735" y="3193286"/>
            <a:ext cx="7731266" cy="6135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Raise regional awareness and action for the protection of threatened, endangered, and migratory species.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Implement key actions from existing species recovery and management plans.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Support the development of management plans for priority and economically important species.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Address Invasive Alien Species (IAS) threats to SPAW-listed species and coastal/marine ecosystems.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CE2F8E4E-3EED-A2FA-1D78-0C5D452546AF}"/>
              </a:ext>
            </a:extLst>
          </p:cNvPr>
          <p:cNvSpPr txBox="1"/>
          <p:nvPr/>
        </p:nvSpPr>
        <p:spPr>
          <a:xfrm>
            <a:off x="1010689" y="869397"/>
            <a:ext cx="14838911" cy="2535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64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2.4. conservation of Species</a:t>
            </a:r>
          </a:p>
          <a:p>
            <a:pPr marL="0" lvl="0" indent="0" algn="l">
              <a:lnSpc>
                <a:spcPts val="10640"/>
              </a:lnSpc>
              <a:spcBef>
                <a:spcPct val="0"/>
              </a:spcBef>
            </a:pPr>
            <a:endParaRPr lang="en-US" sz="7200" b="1" dirty="0">
              <a:solidFill>
                <a:srgbClr val="FFFFF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6445387D-7981-0595-1879-FE5885FAA440}"/>
              </a:ext>
            </a:extLst>
          </p:cNvPr>
          <p:cNvSpPr txBox="1"/>
          <p:nvPr/>
        </p:nvSpPr>
        <p:spPr>
          <a:xfrm>
            <a:off x="1010689" y="2252068"/>
            <a:ext cx="7106344" cy="47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0"/>
              </a:lnSpc>
            </a:pPr>
            <a:r>
              <a:rPr lang="en-US" sz="2300" spc="110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3156712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07195" y="-170195"/>
            <a:ext cx="10579311" cy="10627391"/>
            <a:chOff x="0" y="0"/>
            <a:chExt cx="2786321" cy="2798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41955" y="1835539"/>
            <a:ext cx="6666581" cy="8489561"/>
            <a:chOff x="0" y="0"/>
            <a:chExt cx="1686172" cy="214725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86172" cy="2147257"/>
            </a:xfrm>
            <a:custGeom>
              <a:avLst/>
              <a:gdLst/>
              <a:ahLst/>
              <a:cxnLst/>
              <a:rect l="l" t="t" r="r" b="b"/>
              <a:pathLst>
                <a:path w="1686172" h="2147257">
                  <a:moveTo>
                    <a:pt x="41807" y="0"/>
                  </a:moveTo>
                  <a:lnTo>
                    <a:pt x="1644365" y="0"/>
                  </a:lnTo>
                  <a:cubicBezTo>
                    <a:pt x="1667455" y="0"/>
                    <a:pt x="1686172" y="18718"/>
                    <a:pt x="1686172" y="41807"/>
                  </a:cubicBezTo>
                  <a:lnTo>
                    <a:pt x="1686172" y="2105450"/>
                  </a:lnTo>
                  <a:cubicBezTo>
                    <a:pt x="1686172" y="2128539"/>
                    <a:pt x="1667455" y="2147257"/>
                    <a:pt x="1644365" y="2147257"/>
                  </a:cubicBezTo>
                  <a:lnTo>
                    <a:pt x="41807" y="2147257"/>
                  </a:lnTo>
                  <a:cubicBezTo>
                    <a:pt x="18718" y="2147257"/>
                    <a:pt x="0" y="2128539"/>
                    <a:pt x="0" y="2105450"/>
                  </a:cubicBezTo>
                  <a:lnTo>
                    <a:pt x="0" y="41807"/>
                  </a:lnTo>
                  <a:cubicBezTo>
                    <a:pt x="0" y="18718"/>
                    <a:pt x="18718" y="0"/>
                    <a:pt x="4180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686172" cy="2204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81195" y="2023786"/>
            <a:ext cx="6388101" cy="8301314"/>
            <a:chOff x="0" y="0"/>
            <a:chExt cx="950433" cy="1235085"/>
          </a:xfrm>
          <a:blipFill>
            <a:blip r:embed="rId3"/>
            <a:stretch>
              <a:fillRect t="-1324" b="-17120"/>
            </a:stretch>
          </a:blip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950433" cy="1235085"/>
            </a:xfrm>
            <a:custGeom>
              <a:avLst/>
              <a:gdLst/>
              <a:ahLst/>
              <a:cxnLst/>
              <a:rect l="l" t="t" r="r" b="b"/>
              <a:pathLst>
                <a:path w="950433" h="1235085">
                  <a:moveTo>
                    <a:pt x="27874" y="0"/>
                  </a:moveTo>
                  <a:lnTo>
                    <a:pt x="922559" y="0"/>
                  </a:lnTo>
                  <a:cubicBezTo>
                    <a:pt x="937954" y="0"/>
                    <a:pt x="950433" y="12480"/>
                    <a:pt x="950433" y="27874"/>
                  </a:cubicBezTo>
                  <a:lnTo>
                    <a:pt x="950433" y="1207210"/>
                  </a:lnTo>
                  <a:cubicBezTo>
                    <a:pt x="950433" y="1214603"/>
                    <a:pt x="947497" y="1221693"/>
                    <a:pt x="942269" y="1226920"/>
                  </a:cubicBezTo>
                  <a:cubicBezTo>
                    <a:pt x="937042" y="1232148"/>
                    <a:pt x="929952" y="1235085"/>
                    <a:pt x="922559" y="1235085"/>
                  </a:cubicBezTo>
                  <a:lnTo>
                    <a:pt x="27874" y="1235085"/>
                  </a:lnTo>
                  <a:cubicBezTo>
                    <a:pt x="20482" y="1235085"/>
                    <a:pt x="13392" y="1232148"/>
                    <a:pt x="8164" y="1226920"/>
                  </a:cubicBezTo>
                  <a:cubicBezTo>
                    <a:pt x="2937" y="1221693"/>
                    <a:pt x="0" y="1214603"/>
                    <a:pt x="0" y="1207210"/>
                  </a:cubicBezTo>
                  <a:lnTo>
                    <a:pt x="0" y="27874"/>
                  </a:lnTo>
                  <a:cubicBezTo>
                    <a:pt x="0" y="20482"/>
                    <a:pt x="2937" y="13392"/>
                    <a:pt x="8164" y="8164"/>
                  </a:cubicBezTo>
                  <a:cubicBezTo>
                    <a:pt x="13392" y="2937"/>
                    <a:pt x="20482" y="0"/>
                    <a:pt x="2787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TextBox 19">
            <a:extLst>
              <a:ext uri="{FF2B5EF4-FFF2-40B4-BE49-F238E27FC236}">
                <a16:creationId xmlns:a16="http://schemas.microsoft.com/office/drawing/2014/main" id="{51EE095C-C0D4-EA35-F3B6-E15DDF9ED792}"/>
              </a:ext>
            </a:extLst>
          </p:cNvPr>
          <p:cNvSpPr txBox="1"/>
          <p:nvPr/>
        </p:nvSpPr>
        <p:spPr>
          <a:xfrm>
            <a:off x="8479245" y="3193286"/>
            <a:ext cx="8866799" cy="7033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Marine mammal monitoring and awareness strengthened through the CARI’MAM network.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Guidelines review finalized for the establishment of a Marine Mammal Regional Activity Network 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Letter of Intent signed with the IWC and the IAC.</a:t>
            </a:r>
          </a:p>
          <a:p>
            <a:pPr marL="342900" indent="-342900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Finalization of the CAMAC Phase I and launch of the CAMAC Phase II</a:t>
            </a:r>
          </a:p>
          <a:p>
            <a:pPr marL="342900" indent="-342900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Advanced efforts to formalize WIDECAST as a Regional Activity Network.</a:t>
            </a:r>
          </a:p>
          <a:p>
            <a:pPr marL="342900" indent="-342900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400"/>
              </a:lnSpc>
              <a:spcAft>
                <a:spcPts val="1200"/>
              </a:spcAft>
            </a:pPr>
            <a:endParaRPr lang="en-US" sz="32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25FCE359-628F-41C9-3823-AB59C2D3F45A}"/>
              </a:ext>
            </a:extLst>
          </p:cNvPr>
          <p:cNvSpPr txBox="1"/>
          <p:nvPr/>
        </p:nvSpPr>
        <p:spPr>
          <a:xfrm>
            <a:off x="8458200" y="869397"/>
            <a:ext cx="9361427" cy="2535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64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2.4. conservation of Species</a:t>
            </a:r>
          </a:p>
          <a:p>
            <a:pPr marL="0" lvl="0" indent="0" algn="l">
              <a:lnSpc>
                <a:spcPts val="10640"/>
              </a:lnSpc>
              <a:spcBef>
                <a:spcPct val="0"/>
              </a:spcBef>
            </a:pPr>
            <a:endParaRPr lang="en-US" sz="7200" b="1" dirty="0">
              <a:solidFill>
                <a:srgbClr val="FFFFF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34" name="TextBox 21">
            <a:extLst>
              <a:ext uri="{FF2B5EF4-FFF2-40B4-BE49-F238E27FC236}">
                <a16:creationId xmlns:a16="http://schemas.microsoft.com/office/drawing/2014/main" id="{A089CCFA-6554-E0D9-81CF-6F9F4F1D787C}"/>
              </a:ext>
            </a:extLst>
          </p:cNvPr>
          <p:cNvSpPr txBox="1"/>
          <p:nvPr/>
        </p:nvSpPr>
        <p:spPr>
          <a:xfrm>
            <a:off x="8458200" y="2252068"/>
            <a:ext cx="9568622" cy="457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10"/>
              </a:lnSpc>
            </a:pPr>
            <a:r>
              <a:rPr lang="en-US" sz="2300" spc="110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KEY ACTIVITIES- MEGAFAUNA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6A8F3-D078-1C6E-D80D-1180D6E10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0CDABD3-0E7F-2A27-D94B-87064E2F052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1F07E61B-7931-82D6-CE2A-E3BDEC9D884F}"/>
              </a:ext>
            </a:extLst>
          </p:cNvPr>
          <p:cNvGrpSpPr/>
          <p:nvPr/>
        </p:nvGrpSpPr>
        <p:grpSpPr>
          <a:xfrm>
            <a:off x="-207195" y="-170195"/>
            <a:ext cx="10579311" cy="10627391"/>
            <a:chOff x="0" y="0"/>
            <a:chExt cx="2786321" cy="2798984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E516D5C-E9E8-6EB3-3816-2B3E7F5F55A8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5BBC7B0C-651C-F905-6CF8-23D6B3D05B16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A0AD9EEB-BE01-6659-3AD6-B4EE2FD291F1}"/>
              </a:ext>
            </a:extLst>
          </p:cNvPr>
          <p:cNvGrpSpPr/>
          <p:nvPr/>
        </p:nvGrpSpPr>
        <p:grpSpPr>
          <a:xfrm>
            <a:off x="1040082" y="1878782"/>
            <a:ext cx="7433784" cy="7433784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C2AD782-824D-4C83-3EAB-78C7B347CC8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2A6725BF-6A75-78B8-41D4-B69BAD55AF49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3BFF8482-1570-90E9-2C93-474BAC3278A1}"/>
              </a:ext>
            </a:extLst>
          </p:cNvPr>
          <p:cNvGrpSpPr/>
          <p:nvPr/>
        </p:nvGrpSpPr>
        <p:grpSpPr>
          <a:xfrm>
            <a:off x="1286484" y="2164038"/>
            <a:ext cx="6940981" cy="6940981"/>
            <a:chOff x="0" y="0"/>
            <a:chExt cx="812800" cy="812800"/>
          </a:xfrm>
          <a:blipFill dpi="0" rotWithShape="1">
            <a:blip r:embed="rId3"/>
            <a:srcRect/>
            <a:stretch>
              <a:fillRect/>
            </a:stretch>
          </a:blipFill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35CE26F-02A3-A2EE-96A6-FD730F5CEC4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3870E7B3-A6F3-B458-F3C3-0C004FEBA1FC}"/>
              </a:ext>
            </a:extLst>
          </p:cNvPr>
          <p:cNvSpPr txBox="1"/>
          <p:nvPr/>
        </p:nvSpPr>
        <p:spPr>
          <a:xfrm>
            <a:off x="9176084" y="2780159"/>
            <a:ext cx="8273716" cy="5853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34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SPAW Protocol entered into force: 18 June 2000 (25th Anniversary)</a:t>
            </a:r>
          </a:p>
          <a:p>
            <a:pPr marL="342900" indent="-342900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19 Contracting Parties (latest: Saint Kitts and Nevis in 2024).</a:t>
            </a:r>
          </a:p>
          <a:p>
            <a:pPr marL="342900" indent="-342900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SPAW Workplan and Budget for 2023–2024 approved by SPAW COP12 and IGM20/Cartagena Convention COP17, in October 2023.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Biennium extended through 2025.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Discussions on SPAW Protocol ratification ongoing with nine non-contracting parties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B37640B6-AF15-9D46-7AE8-FB3090AA4CBE}"/>
              </a:ext>
            </a:extLst>
          </p:cNvPr>
          <p:cNvSpPr txBox="1"/>
          <p:nvPr/>
        </p:nvSpPr>
        <p:spPr>
          <a:xfrm>
            <a:off x="9002610" y="804692"/>
            <a:ext cx="7784825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640"/>
              </a:lnSpc>
              <a:spcBef>
                <a:spcPct val="0"/>
              </a:spcBef>
            </a:pPr>
            <a:r>
              <a:rPr lang="en-US" sz="11083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1. INTRODUCTION</a:t>
            </a:r>
          </a:p>
        </p:txBody>
      </p:sp>
    </p:spTree>
    <p:extLst>
      <p:ext uri="{BB962C8B-B14F-4D97-AF65-F5344CB8AC3E}">
        <p14:creationId xmlns:p14="http://schemas.microsoft.com/office/powerpoint/2010/main" val="3170198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5FF8D-75BC-9AF8-183C-808C059BC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CB28160-F11C-178C-59B8-975946644E99}"/>
              </a:ext>
            </a:extLst>
          </p:cNvPr>
          <p:cNvSpPr/>
          <p:nvPr/>
        </p:nvSpPr>
        <p:spPr>
          <a:xfrm>
            <a:off x="-1451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EA65657A-C43A-6337-BC51-EC20B36B6727}"/>
              </a:ext>
            </a:extLst>
          </p:cNvPr>
          <p:cNvGrpSpPr/>
          <p:nvPr/>
        </p:nvGrpSpPr>
        <p:grpSpPr>
          <a:xfrm>
            <a:off x="-207195" y="-170195"/>
            <a:ext cx="10579311" cy="10627391"/>
            <a:chOff x="0" y="0"/>
            <a:chExt cx="2786321" cy="2798984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50FA62D-2370-A903-5A00-BBB350493520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89BB3D78-DC69-DADA-7568-2B7EFCABA2C7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B5A35106-6082-12EA-2AE7-8C7197887EC2}"/>
              </a:ext>
            </a:extLst>
          </p:cNvPr>
          <p:cNvSpPr txBox="1"/>
          <p:nvPr/>
        </p:nvSpPr>
        <p:spPr>
          <a:xfrm>
            <a:off x="914400" y="723900"/>
            <a:ext cx="16459200" cy="1210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0640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2.4. conservation of Species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2C2D6ABE-8B18-F78A-AEEC-2738BDA04A8F}"/>
              </a:ext>
            </a:extLst>
          </p:cNvPr>
          <p:cNvSpPr txBox="1"/>
          <p:nvPr/>
        </p:nvSpPr>
        <p:spPr>
          <a:xfrm>
            <a:off x="5091260" y="2232025"/>
            <a:ext cx="8105479" cy="490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0"/>
              </a:lnSpc>
            </a:pPr>
            <a:r>
              <a:rPr lang="en-US" sz="3200" spc="110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EXPENDITURE</a:t>
            </a:r>
          </a:p>
        </p:txBody>
      </p:sp>
      <p:graphicFrame>
        <p:nvGraphicFramePr>
          <p:cNvPr id="29" name="Content Placeholder 3">
            <a:extLst>
              <a:ext uri="{FF2B5EF4-FFF2-40B4-BE49-F238E27FC236}">
                <a16:creationId xmlns:a16="http://schemas.microsoft.com/office/drawing/2014/main" id="{AF0BA05F-DA1A-E5C6-412B-7CCCAE74F0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4995920"/>
              </p:ext>
            </p:extLst>
          </p:nvPr>
        </p:nvGraphicFramePr>
        <p:xfrm>
          <a:off x="914400" y="3189733"/>
          <a:ext cx="16459201" cy="5151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55776">
                  <a:extLst>
                    <a:ext uri="{9D8B030D-6E8A-4147-A177-3AD203B41FA5}">
                      <a16:colId xmlns:a16="http://schemas.microsoft.com/office/drawing/2014/main" val="2945857505"/>
                    </a:ext>
                  </a:extLst>
                </a:gridCol>
                <a:gridCol w="726614">
                  <a:extLst>
                    <a:ext uri="{9D8B030D-6E8A-4147-A177-3AD203B41FA5}">
                      <a16:colId xmlns:a16="http://schemas.microsoft.com/office/drawing/2014/main" val="777773943"/>
                    </a:ext>
                  </a:extLst>
                </a:gridCol>
                <a:gridCol w="2123304">
                  <a:extLst>
                    <a:ext uri="{9D8B030D-6E8A-4147-A177-3AD203B41FA5}">
                      <a16:colId xmlns:a16="http://schemas.microsoft.com/office/drawing/2014/main" val="2507814512"/>
                    </a:ext>
                  </a:extLst>
                </a:gridCol>
                <a:gridCol w="1562955">
                  <a:extLst>
                    <a:ext uri="{9D8B030D-6E8A-4147-A177-3AD203B41FA5}">
                      <a16:colId xmlns:a16="http://schemas.microsoft.com/office/drawing/2014/main" val="3263038749"/>
                    </a:ext>
                  </a:extLst>
                </a:gridCol>
                <a:gridCol w="726614">
                  <a:extLst>
                    <a:ext uri="{9D8B030D-6E8A-4147-A177-3AD203B41FA5}">
                      <a16:colId xmlns:a16="http://schemas.microsoft.com/office/drawing/2014/main" val="2978161501"/>
                    </a:ext>
                  </a:extLst>
                </a:gridCol>
                <a:gridCol w="2363482">
                  <a:extLst>
                    <a:ext uri="{9D8B030D-6E8A-4147-A177-3AD203B41FA5}">
                      <a16:colId xmlns:a16="http://schemas.microsoft.com/office/drawing/2014/main" val="1016223435"/>
                    </a:ext>
                  </a:extLst>
                </a:gridCol>
                <a:gridCol w="1700228">
                  <a:extLst>
                    <a:ext uri="{9D8B030D-6E8A-4147-A177-3AD203B41FA5}">
                      <a16:colId xmlns:a16="http://schemas.microsoft.com/office/drawing/2014/main" val="221286322"/>
                    </a:ext>
                  </a:extLst>
                </a:gridCol>
                <a:gridCol w="1700228">
                  <a:extLst>
                    <a:ext uri="{9D8B030D-6E8A-4147-A177-3AD203B41FA5}">
                      <a16:colId xmlns:a16="http://schemas.microsoft.com/office/drawing/2014/main" val="2490397009"/>
                    </a:ext>
                  </a:extLst>
                </a:gridCol>
              </a:tblGrid>
              <a:tr h="811382">
                <a:tc rowSpan="2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Activity</a:t>
                      </a:r>
                      <a:endParaRPr lang="en-US" sz="2000" dirty="0"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2023 Budgeted</a:t>
                      </a:r>
                      <a:endParaRPr lang="en-US" sz="2000" dirty="0"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2024  (2025) Budgeted</a:t>
                      </a:r>
                      <a:endParaRPr lang="en-US" sz="2000" dirty="0"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dirty="0">
                          <a:effectLst/>
                          <a:latin typeface="Poppins" panose="00000500000000000000" pitchFamily="2" charset="0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Total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0029678"/>
                  </a:ext>
                </a:extLst>
              </a:tr>
              <a:tr h="10948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CTF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Other 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Contributions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Total cost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CTF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Other 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Contributions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Total Cost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marR="0" algn="ctr">
                        <a:buNone/>
                      </a:pP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9707357"/>
                  </a:ext>
                </a:extLst>
              </a:tr>
              <a:tr h="811382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Support to the functioning of the Species Working Group1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GB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2,000.00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GB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2,000.00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2,000.00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85019535"/>
                  </a:ext>
                </a:extLst>
              </a:tr>
              <a:tr h="811382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Revision of the legal and governance structure for a new Marine Mammals RAN1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GB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5,000.00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5,000.00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5,000.00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10119588"/>
                  </a:ext>
                </a:extLst>
              </a:tr>
              <a:tr h="811382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Support to collaboration with other MEAs (CITES, CBD, CMS)1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12,500.00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12,500.00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12,500.00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36735985"/>
                  </a:ext>
                </a:extLst>
              </a:tr>
              <a:tr h="811382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buNone/>
                      </a:pPr>
                      <a:r>
                        <a:rPr lang="en-029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TOTAL (USD)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19,500.00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19,500.00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19,500.00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48961418"/>
                  </a:ext>
                </a:extLst>
              </a:tr>
            </a:tbl>
          </a:graphicData>
        </a:graphic>
      </p:graphicFrame>
      <p:sp>
        <p:nvSpPr>
          <p:cNvPr id="3" name="TextBox 18">
            <a:extLst>
              <a:ext uri="{FF2B5EF4-FFF2-40B4-BE49-F238E27FC236}">
                <a16:creationId xmlns:a16="http://schemas.microsoft.com/office/drawing/2014/main" id="{37E07D91-0FC5-82D0-9FB1-1E6A2E8ECFB0}"/>
              </a:ext>
            </a:extLst>
          </p:cNvPr>
          <p:cNvSpPr txBox="1"/>
          <p:nvPr/>
        </p:nvSpPr>
        <p:spPr>
          <a:xfrm>
            <a:off x="914400" y="8889463"/>
            <a:ext cx="16327324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200" i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1) Includes funds from bilateral contributions by the Governments of France and the Kingdom of the Netherlands</a:t>
            </a:r>
          </a:p>
        </p:txBody>
      </p:sp>
    </p:spTree>
    <p:extLst>
      <p:ext uri="{BB962C8B-B14F-4D97-AF65-F5344CB8AC3E}">
        <p14:creationId xmlns:p14="http://schemas.microsoft.com/office/powerpoint/2010/main" val="4084503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E0FF1-E9F0-3924-AC1E-C571DD292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F14506E-5DB0-B460-BDAE-38203C0F75C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E3F4056-3272-F2E2-4838-40D2621CCCD6}"/>
              </a:ext>
            </a:extLst>
          </p:cNvPr>
          <p:cNvGrpSpPr/>
          <p:nvPr/>
        </p:nvGrpSpPr>
        <p:grpSpPr>
          <a:xfrm>
            <a:off x="-207195" y="-170195"/>
            <a:ext cx="10579311" cy="10627391"/>
            <a:chOff x="0" y="0"/>
            <a:chExt cx="2786321" cy="279898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6E436B1-F633-8BC9-D54A-0F70F6EFE777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02D6B4C-75AB-5317-D641-8DFCEC07A624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BDFA04E7-9A6B-CFF2-3C2B-6F7A00C2FCD0}"/>
              </a:ext>
            </a:extLst>
          </p:cNvPr>
          <p:cNvGrpSpPr/>
          <p:nvPr/>
        </p:nvGrpSpPr>
        <p:grpSpPr>
          <a:xfrm>
            <a:off x="911868" y="1786340"/>
            <a:ext cx="6666581" cy="6786160"/>
            <a:chOff x="0" y="0"/>
            <a:chExt cx="1686172" cy="1716417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F3307016-E1C1-81BA-8FDF-B81F3FA996DE}"/>
                </a:ext>
              </a:extLst>
            </p:cNvPr>
            <p:cNvSpPr/>
            <p:nvPr/>
          </p:nvSpPr>
          <p:spPr>
            <a:xfrm>
              <a:off x="0" y="0"/>
              <a:ext cx="1686172" cy="1716417"/>
            </a:xfrm>
            <a:custGeom>
              <a:avLst/>
              <a:gdLst/>
              <a:ahLst/>
              <a:cxnLst/>
              <a:rect l="l" t="t" r="r" b="b"/>
              <a:pathLst>
                <a:path w="1686172" h="1716417">
                  <a:moveTo>
                    <a:pt x="41807" y="0"/>
                  </a:moveTo>
                  <a:lnTo>
                    <a:pt x="1644365" y="0"/>
                  </a:lnTo>
                  <a:cubicBezTo>
                    <a:pt x="1667455" y="0"/>
                    <a:pt x="1686172" y="18718"/>
                    <a:pt x="1686172" y="41807"/>
                  </a:cubicBezTo>
                  <a:lnTo>
                    <a:pt x="1686172" y="1674610"/>
                  </a:lnTo>
                  <a:cubicBezTo>
                    <a:pt x="1686172" y="1697700"/>
                    <a:pt x="1667455" y="1716417"/>
                    <a:pt x="1644365" y="1716417"/>
                  </a:cubicBezTo>
                  <a:lnTo>
                    <a:pt x="41807" y="1716417"/>
                  </a:lnTo>
                  <a:cubicBezTo>
                    <a:pt x="18718" y="1716417"/>
                    <a:pt x="0" y="1697700"/>
                    <a:pt x="0" y="1674610"/>
                  </a:cubicBezTo>
                  <a:lnTo>
                    <a:pt x="0" y="41807"/>
                  </a:lnTo>
                  <a:cubicBezTo>
                    <a:pt x="0" y="18718"/>
                    <a:pt x="18718" y="0"/>
                    <a:pt x="4180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49665CFA-9A60-9567-6EFF-C296B942E8F1}"/>
                </a:ext>
              </a:extLst>
            </p:cNvPr>
            <p:cNvSpPr txBox="1"/>
            <p:nvPr/>
          </p:nvSpPr>
          <p:spPr>
            <a:xfrm>
              <a:off x="0" y="-57150"/>
              <a:ext cx="1686172" cy="1773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8EEB6F5E-2D2F-0216-254E-9D7A9ACEDA6A}"/>
              </a:ext>
            </a:extLst>
          </p:cNvPr>
          <p:cNvGrpSpPr/>
          <p:nvPr/>
        </p:nvGrpSpPr>
        <p:grpSpPr>
          <a:xfrm>
            <a:off x="1081195" y="1974587"/>
            <a:ext cx="6388101" cy="6409667"/>
            <a:chOff x="0" y="0"/>
            <a:chExt cx="950433" cy="953642"/>
          </a:xfrm>
          <a:blipFill>
            <a:blip r:embed="rId3"/>
            <a:stretch>
              <a:fillRect t="-1324" b="-17120"/>
            </a:stretch>
          </a:blipFill>
          <a:scene3d>
            <a:camera prst="orthographicFront">
              <a:rot lat="0" lon="120000" rev="0"/>
            </a:camera>
            <a:lightRig rig="threePt" dir="t"/>
          </a:scene3d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4EDD7171-4406-5D3D-8E1A-7473C1174B17}"/>
                </a:ext>
              </a:extLst>
            </p:cNvPr>
            <p:cNvSpPr/>
            <p:nvPr/>
          </p:nvSpPr>
          <p:spPr>
            <a:xfrm>
              <a:off x="0" y="0"/>
              <a:ext cx="950433" cy="953642"/>
            </a:xfrm>
            <a:custGeom>
              <a:avLst/>
              <a:gdLst/>
              <a:ahLst/>
              <a:cxnLst/>
              <a:rect l="l" t="t" r="r" b="b"/>
              <a:pathLst>
                <a:path w="950433" h="953642">
                  <a:moveTo>
                    <a:pt x="27874" y="0"/>
                  </a:moveTo>
                  <a:lnTo>
                    <a:pt x="922559" y="0"/>
                  </a:lnTo>
                  <a:cubicBezTo>
                    <a:pt x="937954" y="0"/>
                    <a:pt x="950433" y="12480"/>
                    <a:pt x="950433" y="27874"/>
                  </a:cubicBezTo>
                  <a:lnTo>
                    <a:pt x="950433" y="925768"/>
                  </a:lnTo>
                  <a:cubicBezTo>
                    <a:pt x="950433" y="933160"/>
                    <a:pt x="947497" y="940250"/>
                    <a:pt x="942269" y="945478"/>
                  </a:cubicBezTo>
                  <a:cubicBezTo>
                    <a:pt x="937042" y="950705"/>
                    <a:pt x="929952" y="953642"/>
                    <a:pt x="922559" y="953642"/>
                  </a:cubicBezTo>
                  <a:lnTo>
                    <a:pt x="27874" y="953642"/>
                  </a:lnTo>
                  <a:cubicBezTo>
                    <a:pt x="20482" y="953642"/>
                    <a:pt x="13392" y="950705"/>
                    <a:pt x="8164" y="945478"/>
                  </a:cubicBezTo>
                  <a:cubicBezTo>
                    <a:pt x="2937" y="940250"/>
                    <a:pt x="0" y="933160"/>
                    <a:pt x="0" y="925768"/>
                  </a:cubicBezTo>
                  <a:lnTo>
                    <a:pt x="0" y="27874"/>
                  </a:lnTo>
                  <a:cubicBezTo>
                    <a:pt x="0" y="20482"/>
                    <a:pt x="2937" y="13392"/>
                    <a:pt x="8164" y="8164"/>
                  </a:cubicBezTo>
                  <a:cubicBezTo>
                    <a:pt x="13392" y="2937"/>
                    <a:pt x="20482" y="0"/>
                    <a:pt x="2787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BA348669-352A-4F7C-29F8-8440CC7C62D4}"/>
              </a:ext>
            </a:extLst>
          </p:cNvPr>
          <p:cNvSpPr txBox="1"/>
          <p:nvPr/>
        </p:nvSpPr>
        <p:spPr>
          <a:xfrm>
            <a:off x="8750968" y="2915101"/>
            <a:ext cx="8570883" cy="4237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Support sustainable management of marine and coastal ecosystems through nature-based solutions.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Raise awareness and mobilize action for the conservation and restoration of key ecosystems.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Communicate the ecological and socio-economic value and threats facing coral reefs and related habitats.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74758D46-D8B5-0DB3-ACCC-C3EC1FDD2B13}"/>
              </a:ext>
            </a:extLst>
          </p:cNvPr>
          <p:cNvSpPr txBox="1"/>
          <p:nvPr/>
        </p:nvSpPr>
        <p:spPr>
          <a:xfrm>
            <a:off x="8304129" y="660833"/>
            <a:ext cx="9052953" cy="1106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1064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2.5. Conservation and Sustainable Use of Ecosystems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FF97BDCE-383C-B8C6-FAB9-A5CC205DB9CD}"/>
              </a:ext>
            </a:extLst>
          </p:cNvPr>
          <p:cNvSpPr txBox="1"/>
          <p:nvPr/>
        </p:nvSpPr>
        <p:spPr>
          <a:xfrm>
            <a:off x="8763000" y="2122362"/>
            <a:ext cx="7815894" cy="47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0"/>
              </a:lnSpc>
            </a:pPr>
            <a:r>
              <a:rPr lang="en-US" sz="2300" spc="110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2208762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88003-72D6-834F-622E-E8130386D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3E458EB-9DD7-90AE-D76C-59F99EE0191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A723E6C-B1C0-5A8E-DBB3-200604D4EC4B}"/>
              </a:ext>
            </a:extLst>
          </p:cNvPr>
          <p:cNvGrpSpPr/>
          <p:nvPr/>
        </p:nvGrpSpPr>
        <p:grpSpPr>
          <a:xfrm>
            <a:off x="-207195" y="-170195"/>
            <a:ext cx="10579311" cy="10627391"/>
            <a:chOff x="0" y="0"/>
            <a:chExt cx="2786321" cy="279898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E8611AB-75C5-33B0-448E-BA5D8700115D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F472C4C-DF19-57E9-4CE4-30BFFE523926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3E8FE2FC-87F6-2577-DE1E-23843E7EB597}"/>
              </a:ext>
            </a:extLst>
          </p:cNvPr>
          <p:cNvSpPr txBox="1"/>
          <p:nvPr/>
        </p:nvSpPr>
        <p:spPr>
          <a:xfrm>
            <a:off x="1160668" y="2965331"/>
            <a:ext cx="6383132" cy="5377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Coordination of the GCRMN Caribbean node, including regional coral reef data collection and development of the Caribbean Coral Reef Status Report.</a:t>
            </a:r>
          </a:p>
          <a:p>
            <a:pPr marL="342900" indent="-342900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The Secretariat and SPAW-RAC participated in ICRI and GCRMN global meetings, contributing regional data for the 2025 Global Status Report and engaging in review processes.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58D22D0C-4D19-BC0F-F5F5-92F87C72D897}"/>
              </a:ext>
            </a:extLst>
          </p:cNvPr>
          <p:cNvSpPr txBox="1"/>
          <p:nvPr/>
        </p:nvSpPr>
        <p:spPr>
          <a:xfrm>
            <a:off x="1160668" y="298875"/>
            <a:ext cx="15966664" cy="2496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1064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2.5. Conservation and Sustainable Use of Ecosystems</a:t>
            </a:r>
          </a:p>
          <a:p>
            <a:pPr lvl="0">
              <a:lnSpc>
                <a:spcPts val="10640"/>
              </a:lnSpc>
              <a:spcBef>
                <a:spcPct val="0"/>
              </a:spcBef>
            </a:pPr>
            <a:endParaRPr lang="en-US" sz="5400" b="1" dirty="0">
              <a:solidFill>
                <a:srgbClr val="FFFFF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734E0C8A-C934-DD1A-9CE5-AE06E742861F}"/>
              </a:ext>
            </a:extLst>
          </p:cNvPr>
          <p:cNvSpPr txBox="1"/>
          <p:nvPr/>
        </p:nvSpPr>
        <p:spPr>
          <a:xfrm>
            <a:off x="1160668" y="1700316"/>
            <a:ext cx="6999626" cy="957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0"/>
              </a:lnSpc>
            </a:pPr>
            <a:r>
              <a:rPr lang="en-US" sz="2300" spc="110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KEY ACTIVIVITIES-GCRMN CARIBBEAN</a:t>
            </a: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0DAA2547-350E-7F2F-46FB-84E800F693A8}"/>
              </a:ext>
            </a:extLst>
          </p:cNvPr>
          <p:cNvGrpSpPr/>
          <p:nvPr/>
        </p:nvGrpSpPr>
        <p:grpSpPr>
          <a:xfrm>
            <a:off x="8839200" y="2247900"/>
            <a:ext cx="8680182" cy="6781800"/>
            <a:chOff x="0" y="0"/>
            <a:chExt cx="2356601" cy="891465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DC95BA6E-D80B-8A49-3192-809AACEF808E}"/>
                </a:ext>
              </a:extLst>
            </p:cNvPr>
            <p:cNvSpPr/>
            <p:nvPr/>
          </p:nvSpPr>
          <p:spPr>
            <a:xfrm>
              <a:off x="0" y="0"/>
              <a:ext cx="2356601" cy="891465"/>
            </a:xfrm>
            <a:custGeom>
              <a:avLst/>
              <a:gdLst/>
              <a:ahLst/>
              <a:cxnLst/>
              <a:rect l="l" t="t" r="r" b="b"/>
              <a:pathLst>
                <a:path w="2356601" h="891465">
                  <a:moveTo>
                    <a:pt x="31149" y="0"/>
                  </a:moveTo>
                  <a:lnTo>
                    <a:pt x="2325452" y="0"/>
                  </a:lnTo>
                  <a:cubicBezTo>
                    <a:pt x="2342655" y="0"/>
                    <a:pt x="2356601" y="13946"/>
                    <a:pt x="2356601" y="31149"/>
                  </a:cubicBezTo>
                  <a:lnTo>
                    <a:pt x="2356601" y="860316"/>
                  </a:lnTo>
                  <a:cubicBezTo>
                    <a:pt x="2356601" y="877519"/>
                    <a:pt x="2342655" y="891465"/>
                    <a:pt x="2325452" y="891465"/>
                  </a:cubicBezTo>
                  <a:lnTo>
                    <a:pt x="31149" y="891465"/>
                  </a:lnTo>
                  <a:cubicBezTo>
                    <a:pt x="13946" y="891465"/>
                    <a:pt x="0" y="877519"/>
                    <a:pt x="0" y="860316"/>
                  </a:cubicBezTo>
                  <a:lnTo>
                    <a:pt x="0" y="31149"/>
                  </a:lnTo>
                  <a:cubicBezTo>
                    <a:pt x="0" y="13946"/>
                    <a:pt x="13946" y="0"/>
                    <a:pt x="311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2ECE6D96-3FDF-6098-BCF1-37468A0C5289}"/>
                </a:ext>
              </a:extLst>
            </p:cNvPr>
            <p:cNvSpPr txBox="1"/>
            <p:nvPr/>
          </p:nvSpPr>
          <p:spPr>
            <a:xfrm>
              <a:off x="0" y="-57150"/>
              <a:ext cx="2356601" cy="9486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pic>
        <p:nvPicPr>
          <p:cNvPr id="15" name="Picture 14" descr="Coral reef with corals and seaweed&#10;&#10;AI-generated content may be incorrect.">
            <a:extLst>
              <a:ext uri="{FF2B5EF4-FFF2-40B4-BE49-F238E27FC236}">
                <a16:creationId xmlns:a16="http://schemas.microsoft.com/office/drawing/2014/main" id="{6337DC12-C7D1-A482-B143-50B726CA4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811" y="2476500"/>
            <a:ext cx="8318302" cy="6357938"/>
          </a:xfrm>
          <a:prstGeom prst="rect">
            <a:avLst/>
          </a:prstGeom>
          <a:grpFill/>
          <a:ln>
            <a:solidFill>
              <a:schemeClr val="accent1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61076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D8024-CBF5-A8F4-1154-29F06ECB4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2546E03-E0D6-58BA-2FAC-80C4A844A88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17A44F0-A6E6-20E5-D59D-05E774E486F6}"/>
              </a:ext>
            </a:extLst>
          </p:cNvPr>
          <p:cNvGrpSpPr/>
          <p:nvPr/>
        </p:nvGrpSpPr>
        <p:grpSpPr>
          <a:xfrm>
            <a:off x="-207195" y="-170195"/>
            <a:ext cx="10579311" cy="10627391"/>
            <a:chOff x="0" y="0"/>
            <a:chExt cx="2786321" cy="279898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9FB6149-9A3A-B657-575D-3AD99D2B33C1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30F45E6-D8F3-5D4B-CF72-DAE59F185BA2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B348EC3-300F-3FC3-3E30-ACF321FBA8EE}"/>
              </a:ext>
            </a:extLst>
          </p:cNvPr>
          <p:cNvGrpSpPr/>
          <p:nvPr/>
        </p:nvGrpSpPr>
        <p:grpSpPr>
          <a:xfrm>
            <a:off x="8594697" y="2762347"/>
            <a:ext cx="8947718" cy="6114953"/>
            <a:chOff x="0" y="0"/>
            <a:chExt cx="2356601" cy="89146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A4925C1-AAC0-1AD5-1E6D-2EB67C9E5AE2}"/>
                </a:ext>
              </a:extLst>
            </p:cNvPr>
            <p:cNvSpPr/>
            <p:nvPr/>
          </p:nvSpPr>
          <p:spPr>
            <a:xfrm>
              <a:off x="0" y="0"/>
              <a:ext cx="2356601" cy="891465"/>
            </a:xfrm>
            <a:custGeom>
              <a:avLst/>
              <a:gdLst/>
              <a:ahLst/>
              <a:cxnLst/>
              <a:rect l="l" t="t" r="r" b="b"/>
              <a:pathLst>
                <a:path w="2356601" h="891465">
                  <a:moveTo>
                    <a:pt x="31149" y="0"/>
                  </a:moveTo>
                  <a:lnTo>
                    <a:pt x="2325452" y="0"/>
                  </a:lnTo>
                  <a:cubicBezTo>
                    <a:pt x="2342655" y="0"/>
                    <a:pt x="2356601" y="13946"/>
                    <a:pt x="2356601" y="31149"/>
                  </a:cubicBezTo>
                  <a:lnTo>
                    <a:pt x="2356601" y="860316"/>
                  </a:lnTo>
                  <a:cubicBezTo>
                    <a:pt x="2356601" y="877519"/>
                    <a:pt x="2342655" y="891465"/>
                    <a:pt x="2325452" y="891465"/>
                  </a:cubicBezTo>
                  <a:lnTo>
                    <a:pt x="31149" y="891465"/>
                  </a:lnTo>
                  <a:cubicBezTo>
                    <a:pt x="13946" y="891465"/>
                    <a:pt x="0" y="877519"/>
                    <a:pt x="0" y="860316"/>
                  </a:cubicBezTo>
                  <a:lnTo>
                    <a:pt x="0" y="31149"/>
                  </a:lnTo>
                  <a:cubicBezTo>
                    <a:pt x="0" y="13946"/>
                    <a:pt x="13946" y="0"/>
                    <a:pt x="311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3A938CFE-69C7-636B-B5D6-121EA6E0E04B}"/>
                </a:ext>
              </a:extLst>
            </p:cNvPr>
            <p:cNvSpPr txBox="1"/>
            <p:nvPr/>
          </p:nvSpPr>
          <p:spPr>
            <a:xfrm>
              <a:off x="0" y="-57150"/>
              <a:ext cx="2356601" cy="9486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A0B96EE6-49BC-ABAB-7141-BE63EC6D91ED}"/>
              </a:ext>
            </a:extLst>
          </p:cNvPr>
          <p:cNvSpPr txBox="1"/>
          <p:nvPr/>
        </p:nvSpPr>
        <p:spPr>
          <a:xfrm>
            <a:off x="1160668" y="2617471"/>
            <a:ext cx="6642378" cy="6979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The SPAW Sargassum Working Group expanded to include all Cartagena Convention Parties and LBS experts.</a:t>
            </a:r>
          </a:p>
          <a:p>
            <a:pPr marL="342900" indent="-342900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regional survey assessed how sargassum inundations affect national obligations under the Cartagena Convention, informing the updated WG Regional Sargassum Action Plan.</a:t>
            </a:r>
          </a:p>
          <a:p>
            <a:pPr marL="342900" indent="-342900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joint meeting with the AMEP </a:t>
            </a:r>
            <a:r>
              <a:rPr lang="en-US" sz="24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Subprogramme</a:t>
            </a:r>
            <a:r>
              <a:rPr lang="en-US" sz="2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in T&amp;T (March 2025) </a:t>
            </a:r>
            <a:r>
              <a:rPr lang="en-US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aligned priorities.</a:t>
            </a:r>
            <a:endParaRPr lang="en-US" sz="24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42900" indent="-342900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Coordinating and catalytic role in promoting a more integrated and effective Sargassum management approach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BAFC65C0-3FBD-FB74-53CA-517AFAAF739B}"/>
              </a:ext>
            </a:extLst>
          </p:cNvPr>
          <p:cNvSpPr txBox="1"/>
          <p:nvPr/>
        </p:nvSpPr>
        <p:spPr>
          <a:xfrm>
            <a:off x="1160668" y="298875"/>
            <a:ext cx="13164932" cy="1136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1064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2.5. Conservation and Sustainable Use of Ecosystems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316CC8CA-844F-42D9-1B3A-F01DA5BEFC64}"/>
              </a:ext>
            </a:extLst>
          </p:cNvPr>
          <p:cNvSpPr txBox="1"/>
          <p:nvPr/>
        </p:nvSpPr>
        <p:spPr>
          <a:xfrm>
            <a:off x="1160667" y="1700316"/>
            <a:ext cx="7983333" cy="457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10"/>
              </a:lnSpc>
            </a:pPr>
            <a:r>
              <a:rPr lang="en-US" sz="2300" spc="110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KEY ACTIVITIES - SARGASSUM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118674B-2BAA-910D-5D01-0BA35FBFE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2950781"/>
            <a:ext cx="8611111" cy="573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695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2AA17-ECB8-5736-5F15-A2B0E879A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8345410-C461-1E17-201C-3F95EC44873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42860869-626A-EABC-AD3B-F6C406ECE718}"/>
              </a:ext>
            </a:extLst>
          </p:cNvPr>
          <p:cNvGrpSpPr/>
          <p:nvPr/>
        </p:nvGrpSpPr>
        <p:grpSpPr>
          <a:xfrm>
            <a:off x="-207195" y="-170195"/>
            <a:ext cx="10579311" cy="10627391"/>
            <a:chOff x="0" y="0"/>
            <a:chExt cx="2786321" cy="2798984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839B2E6-445C-544D-DAF1-669723E1EDCC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0F9F67D6-66E7-9385-09DA-B67995C00D15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0718B685-D864-D2E0-97DE-438F6BE8A941}"/>
              </a:ext>
            </a:extLst>
          </p:cNvPr>
          <p:cNvSpPr txBox="1"/>
          <p:nvPr/>
        </p:nvSpPr>
        <p:spPr>
          <a:xfrm>
            <a:off x="914400" y="723900"/>
            <a:ext cx="16459200" cy="1175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1064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2.5. Conservation and Sustainable Use of Ecosystems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10A190D0-330B-F39A-2DB6-7FAA543AF021}"/>
              </a:ext>
            </a:extLst>
          </p:cNvPr>
          <p:cNvSpPr txBox="1"/>
          <p:nvPr/>
        </p:nvSpPr>
        <p:spPr>
          <a:xfrm>
            <a:off x="5091260" y="2232025"/>
            <a:ext cx="8105479" cy="490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0"/>
              </a:lnSpc>
            </a:pPr>
            <a:r>
              <a:rPr lang="en-US" sz="3200" spc="110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EXPENDITURE</a:t>
            </a:r>
          </a:p>
        </p:txBody>
      </p:sp>
      <p:graphicFrame>
        <p:nvGraphicFramePr>
          <p:cNvPr id="29" name="Content Placeholder 3">
            <a:extLst>
              <a:ext uri="{FF2B5EF4-FFF2-40B4-BE49-F238E27FC236}">
                <a16:creationId xmlns:a16="http://schemas.microsoft.com/office/drawing/2014/main" id="{927CB08E-8AC8-7208-069F-1D8659532C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7664559"/>
              </p:ext>
            </p:extLst>
          </p:nvPr>
        </p:nvGraphicFramePr>
        <p:xfrm>
          <a:off x="990600" y="3356931"/>
          <a:ext cx="16383000" cy="516964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45472">
                  <a:extLst>
                    <a:ext uri="{9D8B030D-6E8A-4147-A177-3AD203B41FA5}">
                      <a16:colId xmlns:a16="http://schemas.microsoft.com/office/drawing/2014/main" val="2945857505"/>
                    </a:ext>
                  </a:extLst>
                </a:gridCol>
                <a:gridCol w="839868">
                  <a:extLst>
                    <a:ext uri="{9D8B030D-6E8A-4147-A177-3AD203B41FA5}">
                      <a16:colId xmlns:a16="http://schemas.microsoft.com/office/drawing/2014/main" val="777773943"/>
                    </a:ext>
                  </a:extLst>
                </a:gridCol>
                <a:gridCol w="2437144">
                  <a:extLst>
                    <a:ext uri="{9D8B030D-6E8A-4147-A177-3AD203B41FA5}">
                      <a16:colId xmlns:a16="http://schemas.microsoft.com/office/drawing/2014/main" val="2507814512"/>
                    </a:ext>
                  </a:extLst>
                </a:gridCol>
                <a:gridCol w="1806567">
                  <a:extLst>
                    <a:ext uri="{9D8B030D-6E8A-4147-A177-3AD203B41FA5}">
                      <a16:colId xmlns:a16="http://schemas.microsoft.com/office/drawing/2014/main" val="3263038749"/>
                    </a:ext>
                  </a:extLst>
                </a:gridCol>
                <a:gridCol w="839868">
                  <a:extLst>
                    <a:ext uri="{9D8B030D-6E8A-4147-A177-3AD203B41FA5}">
                      <a16:colId xmlns:a16="http://schemas.microsoft.com/office/drawing/2014/main" val="2978161501"/>
                    </a:ext>
                  </a:extLst>
                </a:gridCol>
                <a:gridCol w="2454255">
                  <a:extLst>
                    <a:ext uri="{9D8B030D-6E8A-4147-A177-3AD203B41FA5}">
                      <a16:colId xmlns:a16="http://schemas.microsoft.com/office/drawing/2014/main" val="1016223435"/>
                    </a:ext>
                  </a:extLst>
                </a:gridCol>
                <a:gridCol w="1854901">
                  <a:extLst>
                    <a:ext uri="{9D8B030D-6E8A-4147-A177-3AD203B41FA5}">
                      <a16:colId xmlns:a16="http://schemas.microsoft.com/office/drawing/2014/main" val="221286322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1738721148"/>
                    </a:ext>
                  </a:extLst>
                </a:gridCol>
              </a:tblGrid>
              <a:tr h="811382">
                <a:tc rowSpan="2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Activity</a:t>
                      </a:r>
                      <a:endParaRPr lang="en-US" sz="2000" dirty="0"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2023 Budgeted</a:t>
                      </a:r>
                      <a:endParaRPr lang="en-US" sz="2000" dirty="0"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2024  (2025) Budgeted</a:t>
                      </a:r>
                      <a:endParaRPr lang="en-US" sz="2000" dirty="0"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dirty="0">
                          <a:effectLst/>
                          <a:latin typeface="Poppins" panose="00000500000000000000" pitchFamily="2" charset="0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Total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0029678"/>
                  </a:ext>
                </a:extLst>
              </a:tr>
              <a:tr h="10948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CTF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Other 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Contributions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Total cost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CTF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Other 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Contributions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Total Cost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marR="0" algn="ctr">
                        <a:buNone/>
                      </a:pP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9707357"/>
                  </a:ext>
                </a:extLst>
              </a:tr>
              <a:tr h="811382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Support to the Sargassum WG (including the Joint meeting of the SPAW Sargassum WG and the LBS OEWG)</a:t>
                      </a:r>
                      <a:r>
                        <a:rPr lang="en-US" sz="1800" b="1" kern="1200" baseline="30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GB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37,800.00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GB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37,800.00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37,800.00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85019535"/>
                  </a:ext>
                </a:extLst>
              </a:tr>
              <a:tr h="811382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Participation in regional Sargassum fora</a:t>
                      </a:r>
                      <a:r>
                        <a:rPr lang="en-US" sz="1800" b="1" kern="1200" baseline="30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</a:t>
                      </a:r>
                      <a:endParaRPr lang="en-US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GB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20,000.00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20,000.00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20,000.00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10119588"/>
                  </a:ext>
                </a:extLst>
              </a:tr>
              <a:tr h="811382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Support for the development of the Caribbean Coral Reef Status Report</a:t>
                      </a:r>
                      <a:r>
                        <a:rPr lang="en-US" sz="1800" b="1" kern="1200" baseline="30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2,3</a:t>
                      </a: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66,800.00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66,800.00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66,800.00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36735985"/>
                  </a:ext>
                </a:extLst>
              </a:tr>
              <a:tr h="811382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buNone/>
                      </a:pPr>
                      <a:r>
                        <a:rPr lang="en-029" sz="18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TOTAL (USD)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124,600.00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124,600.00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124,600.00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48961418"/>
                  </a:ext>
                </a:extLst>
              </a:tr>
            </a:tbl>
          </a:graphicData>
        </a:graphic>
      </p:graphicFrame>
      <p:sp>
        <p:nvSpPr>
          <p:cNvPr id="3" name="TextBox 18">
            <a:extLst>
              <a:ext uri="{FF2B5EF4-FFF2-40B4-BE49-F238E27FC236}">
                <a16:creationId xmlns:a16="http://schemas.microsoft.com/office/drawing/2014/main" id="{F8C4ABE7-7BD1-470E-655E-7330649DF435}"/>
              </a:ext>
            </a:extLst>
          </p:cNvPr>
          <p:cNvSpPr txBox="1"/>
          <p:nvPr/>
        </p:nvSpPr>
        <p:spPr>
          <a:xfrm>
            <a:off x="990600" y="9009102"/>
            <a:ext cx="1632732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200" i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1) Includes funds from bilateral contributions by the Governments of France and the Kingdom of the Netherlands</a:t>
            </a:r>
          </a:p>
          <a:p>
            <a:pPr algn="l"/>
            <a:r>
              <a:rPr lang="en-US" sz="1200" i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2) Includes funds from the GFCR</a:t>
            </a:r>
          </a:p>
          <a:p>
            <a:pPr algn="l"/>
            <a:r>
              <a:rPr lang="en-US" sz="1200" i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3) Includes funds from the </a:t>
            </a:r>
            <a:r>
              <a:rPr lang="en-US" sz="1200" i="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GoM</a:t>
            </a:r>
            <a:r>
              <a:rPr lang="en-US" sz="1200" i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LME project</a:t>
            </a:r>
          </a:p>
        </p:txBody>
      </p:sp>
    </p:spTree>
    <p:extLst>
      <p:ext uri="{BB962C8B-B14F-4D97-AF65-F5344CB8AC3E}">
        <p14:creationId xmlns:p14="http://schemas.microsoft.com/office/powerpoint/2010/main" val="1329419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84CDC-7673-8FA6-B022-C8879A646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5E5A7EB-7A79-53FC-722F-EA19D9CDA37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1F3C63BA-1394-CED7-2189-55F8E5A1B042}"/>
              </a:ext>
            </a:extLst>
          </p:cNvPr>
          <p:cNvGrpSpPr/>
          <p:nvPr/>
        </p:nvGrpSpPr>
        <p:grpSpPr>
          <a:xfrm>
            <a:off x="-207195" y="-170195"/>
            <a:ext cx="10579311" cy="10627391"/>
            <a:chOff x="0" y="0"/>
            <a:chExt cx="2786321" cy="2798984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C35C854-67F6-2705-E30D-C39E77D1E43A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EF0C65D8-FB2D-5D67-7D25-A407EE3623DD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C907B11A-118D-EC66-CB0D-A9878899E6D3}"/>
              </a:ext>
            </a:extLst>
          </p:cNvPr>
          <p:cNvSpPr txBox="1"/>
          <p:nvPr/>
        </p:nvSpPr>
        <p:spPr>
          <a:xfrm>
            <a:off x="914400" y="571500"/>
            <a:ext cx="16459200" cy="1210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0640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General EXPENDITURE</a:t>
            </a:r>
          </a:p>
        </p:txBody>
      </p:sp>
      <p:graphicFrame>
        <p:nvGraphicFramePr>
          <p:cNvPr id="29" name="Content Placeholder 3">
            <a:extLst>
              <a:ext uri="{FF2B5EF4-FFF2-40B4-BE49-F238E27FC236}">
                <a16:creationId xmlns:a16="http://schemas.microsoft.com/office/drawing/2014/main" id="{BDFAB28E-2624-5D19-9C34-08850C0F5A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2194954"/>
              </p:ext>
            </p:extLst>
          </p:nvPr>
        </p:nvGraphicFramePr>
        <p:xfrm>
          <a:off x="914400" y="2250550"/>
          <a:ext cx="16459201" cy="71550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99553">
                  <a:extLst>
                    <a:ext uri="{9D8B030D-6E8A-4147-A177-3AD203B41FA5}">
                      <a16:colId xmlns:a16="http://schemas.microsoft.com/office/drawing/2014/main" val="2945857505"/>
                    </a:ext>
                  </a:extLst>
                </a:gridCol>
                <a:gridCol w="1555518">
                  <a:extLst>
                    <a:ext uri="{9D8B030D-6E8A-4147-A177-3AD203B41FA5}">
                      <a16:colId xmlns:a16="http://schemas.microsoft.com/office/drawing/2014/main" val="777773943"/>
                    </a:ext>
                  </a:extLst>
                </a:gridCol>
                <a:gridCol w="2054708">
                  <a:extLst>
                    <a:ext uri="{9D8B030D-6E8A-4147-A177-3AD203B41FA5}">
                      <a16:colId xmlns:a16="http://schemas.microsoft.com/office/drawing/2014/main" val="2507814512"/>
                    </a:ext>
                  </a:extLst>
                </a:gridCol>
                <a:gridCol w="1811263">
                  <a:extLst>
                    <a:ext uri="{9D8B030D-6E8A-4147-A177-3AD203B41FA5}">
                      <a16:colId xmlns:a16="http://schemas.microsoft.com/office/drawing/2014/main" val="3263038749"/>
                    </a:ext>
                  </a:extLst>
                </a:gridCol>
                <a:gridCol w="1555518">
                  <a:extLst>
                    <a:ext uri="{9D8B030D-6E8A-4147-A177-3AD203B41FA5}">
                      <a16:colId xmlns:a16="http://schemas.microsoft.com/office/drawing/2014/main" val="2978161501"/>
                    </a:ext>
                  </a:extLst>
                </a:gridCol>
                <a:gridCol w="2054708">
                  <a:extLst>
                    <a:ext uri="{9D8B030D-6E8A-4147-A177-3AD203B41FA5}">
                      <a16:colId xmlns:a16="http://schemas.microsoft.com/office/drawing/2014/main" val="1016223435"/>
                    </a:ext>
                  </a:extLst>
                </a:gridCol>
                <a:gridCol w="1774034">
                  <a:extLst>
                    <a:ext uri="{9D8B030D-6E8A-4147-A177-3AD203B41FA5}">
                      <a16:colId xmlns:a16="http://schemas.microsoft.com/office/drawing/2014/main" val="221286322"/>
                    </a:ext>
                  </a:extLst>
                </a:gridCol>
                <a:gridCol w="1553899">
                  <a:extLst>
                    <a:ext uri="{9D8B030D-6E8A-4147-A177-3AD203B41FA5}">
                      <a16:colId xmlns:a16="http://schemas.microsoft.com/office/drawing/2014/main" val="3300540876"/>
                    </a:ext>
                  </a:extLst>
                </a:gridCol>
              </a:tblGrid>
              <a:tr h="811382">
                <a:tc rowSpan="2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Activity</a:t>
                      </a:r>
                      <a:endParaRPr lang="en-US" sz="2000" dirty="0"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2023 Budgeted</a:t>
                      </a:r>
                      <a:endParaRPr lang="en-US" sz="2000" dirty="0"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2024  (2025) Budgeted</a:t>
                      </a:r>
                      <a:endParaRPr lang="en-US" sz="2000" dirty="0"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dirty="0">
                          <a:effectLst/>
                          <a:latin typeface="Poppins" panose="00000500000000000000" pitchFamily="2" charset="0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Total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0029678"/>
                  </a:ext>
                </a:extLst>
              </a:tr>
              <a:tr h="10948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CTF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Other 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Contributions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Total cost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CTF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Other 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Contributions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Total Cost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marR="0" algn="ctr">
                        <a:buNone/>
                      </a:pP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9707357"/>
                  </a:ext>
                </a:extLst>
              </a:tr>
              <a:tr h="811382">
                <a:tc>
                  <a:txBody>
                    <a:bodyPr/>
                    <a:lstStyle/>
                    <a:p>
                      <a:pPr algn="l" fontAlgn="ctr">
                        <a:buClr>
                          <a:srgbClr val="000000"/>
                        </a:buClr>
                        <a:buSzPts val="800"/>
                        <a:buFont typeface="Times New Roman" panose="02020603050405020304" pitchFamily="18" charset="0"/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Programme Coordination</a:t>
                      </a:r>
                    </a:p>
                    <a:p>
                      <a:pPr algn="l" fontAlgn="ctr">
                        <a:buClr>
                          <a:srgbClr val="000000"/>
                        </a:buClr>
                        <a:buSzPts val="800"/>
                        <a:buFont typeface="Times New Roman" panose="02020603050405020304" pitchFamily="18" charset="0"/>
                        <a:buNone/>
                      </a:pPr>
                      <a:endParaRPr lang="en-US" sz="1800" b="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240,800.00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240,800.00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383,400.00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383,400.00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624,200.00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85019535"/>
                  </a:ext>
                </a:extLst>
              </a:tr>
              <a:tr h="811382">
                <a:tc>
                  <a:txBody>
                    <a:bodyPr/>
                    <a:lstStyle/>
                    <a:p>
                      <a:pPr algn="l" fontAlgn="ctr">
                        <a:buClr>
                          <a:srgbClr val="000000"/>
                        </a:buClr>
                        <a:buSzPts val="800"/>
                        <a:buFont typeface="Times New Roman" panose="02020603050405020304" pitchFamily="18" charset="0"/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Strengthening of PAs</a:t>
                      </a:r>
                    </a:p>
                    <a:p>
                      <a:pPr algn="l" fontAlgn="ctr">
                        <a:buClr>
                          <a:srgbClr val="000000"/>
                        </a:buClr>
                        <a:buSzPts val="800"/>
                        <a:buFont typeface="Times New Roman" panose="02020603050405020304" pitchFamily="18" charset="0"/>
                        <a:buAutoNum type="arabicPeriod"/>
                      </a:pPr>
                      <a:endParaRPr lang="en-US" sz="1800" b="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F81B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305,775.00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305,775.00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 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525,524.00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525,524.00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831,299.00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79520338"/>
                  </a:ext>
                </a:extLst>
              </a:tr>
              <a:tr h="881772">
                <a:tc>
                  <a:txBody>
                    <a:bodyPr/>
                    <a:lstStyle/>
                    <a:p>
                      <a:pPr algn="l" fontAlgn="ctr">
                        <a:buClr>
                          <a:srgbClr val="000000"/>
                        </a:buClr>
                        <a:buSzPts val="800"/>
                        <a:buFont typeface="Times New Roman" panose="02020603050405020304" pitchFamily="18" charset="0"/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Guidelines for PAs and Species Management</a:t>
                      </a:r>
                    </a:p>
                    <a:p>
                      <a:pPr algn="l" fontAlgn="ctr">
                        <a:buClr>
                          <a:srgbClr val="000000"/>
                        </a:buClr>
                        <a:buSzPts val="800"/>
                        <a:buFont typeface="Times New Roman" panose="02020603050405020304" pitchFamily="18" charset="0"/>
                        <a:buAutoNum type="arabicPeriod"/>
                      </a:pPr>
                      <a:endParaRPr lang="en-US" sz="1800" b="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F81B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F81B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F81B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F81B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35,539.50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35,539.50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35,539.50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10119588"/>
                  </a:ext>
                </a:extLst>
              </a:tr>
              <a:tr h="811382">
                <a:tc>
                  <a:txBody>
                    <a:bodyPr/>
                    <a:lstStyle/>
                    <a:p>
                      <a:pPr algn="l" fontAlgn="ctr">
                        <a:buClr>
                          <a:srgbClr val="000000"/>
                        </a:buClr>
                        <a:buSzPts val="800"/>
                        <a:buFont typeface="Times New Roman" panose="02020603050405020304" pitchFamily="18" charset="0"/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Conservation of Threatened and Endangered Species</a:t>
                      </a:r>
                    </a:p>
                    <a:p>
                      <a:pPr algn="l" fontAlgn="ctr">
                        <a:buClr>
                          <a:srgbClr val="000000"/>
                        </a:buClr>
                        <a:buSzPts val="800"/>
                        <a:buFont typeface="Times New Roman" panose="02020603050405020304" pitchFamily="18" charset="0"/>
                        <a:buAutoNum type="arabicPeriod"/>
                      </a:pPr>
                      <a:endParaRPr lang="en-US" sz="1800" b="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F81B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F81B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F81B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F81B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19,500.00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19,500.00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19,500.00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36735985"/>
                  </a:ext>
                </a:extLst>
              </a:tr>
              <a:tr h="8113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Times New Roman" panose="02020603050405020304" pitchFamily="18" charset="0"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Conservation and Sustainable Use of Coastal and Marine Ecosystems using the EBM approach</a:t>
                      </a:r>
                    </a:p>
                    <a:p>
                      <a:pPr algn="l" fontAlgn="ctr">
                        <a:buClr>
                          <a:srgbClr val="000000"/>
                        </a:buClr>
                        <a:buSzPts val="800"/>
                        <a:buFont typeface="Times New Roman" panose="02020603050405020304" pitchFamily="18" charset="0"/>
                        <a:buAutoNum type="arabicPeriod"/>
                      </a:pPr>
                      <a:endParaRPr lang="en-US" sz="1800" b="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F81B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F81B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F81B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F81B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124,600.00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124,600.00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124,600.00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92184216"/>
                  </a:ext>
                </a:extLst>
              </a:tr>
              <a:tr h="811382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buNone/>
                      </a:pPr>
                      <a:r>
                        <a:rPr lang="en-US" sz="18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TOTAL (USD)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240,800.00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305,775.00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546,575.00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383,400.00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705,163.50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1,088,563.50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   1,635,138.50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48961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6426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A65C7-A0E7-74EE-A44E-99E6DFCFF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9877E3B-EF43-08C6-FF8C-A2C9A587A5B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114BB23F-7556-C24A-CC52-BF4E0F1FB6B8}"/>
              </a:ext>
            </a:extLst>
          </p:cNvPr>
          <p:cNvGrpSpPr/>
          <p:nvPr/>
        </p:nvGrpSpPr>
        <p:grpSpPr>
          <a:xfrm>
            <a:off x="-207195" y="-170195"/>
            <a:ext cx="10579311" cy="10627391"/>
            <a:chOff x="0" y="0"/>
            <a:chExt cx="2786321" cy="2798984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9347981F-32FB-DC80-81D0-B541FD2816DA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90BF3CB-BDA9-9C86-1C65-75428CBF68DA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99B10EE9-993E-93FE-93C8-9CAADD2955EA}"/>
              </a:ext>
            </a:extLst>
          </p:cNvPr>
          <p:cNvSpPr txBox="1"/>
          <p:nvPr/>
        </p:nvSpPr>
        <p:spPr>
          <a:xfrm>
            <a:off x="914400" y="342900"/>
            <a:ext cx="16459200" cy="1175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064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SPAW COP12 Decisions</a:t>
            </a:r>
          </a:p>
        </p:txBody>
      </p:sp>
      <p:graphicFrame>
        <p:nvGraphicFramePr>
          <p:cNvPr id="29" name="Content Placeholder 3">
            <a:extLst>
              <a:ext uri="{FF2B5EF4-FFF2-40B4-BE49-F238E27FC236}">
                <a16:creationId xmlns:a16="http://schemas.microsoft.com/office/drawing/2014/main" id="{6C04228B-0F8A-3253-4E7E-9F91F99F0B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3779473"/>
              </p:ext>
            </p:extLst>
          </p:nvPr>
        </p:nvGraphicFramePr>
        <p:xfrm>
          <a:off x="1524000" y="2400300"/>
          <a:ext cx="15544800" cy="7406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70477438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371742342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670140393"/>
                    </a:ext>
                  </a:extLst>
                </a:gridCol>
                <a:gridCol w="10363200">
                  <a:extLst>
                    <a:ext uri="{9D8B030D-6E8A-4147-A177-3AD203B41FA5}">
                      <a16:colId xmlns:a16="http://schemas.microsoft.com/office/drawing/2014/main" val="2945857505"/>
                    </a:ext>
                  </a:extLst>
                </a:gridCol>
              </a:tblGrid>
              <a:tr h="82296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Decision SPAW COP12 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Status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Summary of Implementation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002967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I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Workplan and Budget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Completed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Fully adopted and implemented with priority activities and strengthened synergies across regional partners.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501953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II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Protected Areas and Species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Completed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New protected areas and species listings approved; species-specific recommendations advanced; cooperation among working groups fostered.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011958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III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Adoption of Documents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Completed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Strategic Plan 2023-2028 and Marine Mammal Action Plan adopted.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673598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IV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Ratification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Completed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Targeted outreach led to increased engagement and the ratification of SPAW and LBS by St. Kitts and Nevis.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896141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V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Working Groups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Completed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Participation encouraged; assessment conducted; inter-</a:t>
                      </a:r>
                      <a:r>
                        <a:rPr lang="en-US" sz="2000" b="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subprogramme</a:t>
                      </a:r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 integration improved (with LBS-OEWG).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11842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VI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Coordination and Management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Completed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SPAW Consortium operational with regular meetings and inputs to Workplan.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020212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VII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Governance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Completed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Expanded Bureau created; improved outreach to all Contracting Parties.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713442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VIII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Sargassum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Completed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Regional collaboration enhanced, including joint WG meetings and updated Action Plan; SPAW side event held at SIDS4.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6609271"/>
                  </a:ext>
                </a:extLst>
              </a:tr>
            </a:tbl>
          </a:graphicData>
        </a:graphic>
      </p:graphicFrame>
      <p:sp>
        <p:nvSpPr>
          <p:cNvPr id="3" name="TextBox 19">
            <a:extLst>
              <a:ext uri="{FF2B5EF4-FFF2-40B4-BE49-F238E27FC236}">
                <a16:creationId xmlns:a16="http://schemas.microsoft.com/office/drawing/2014/main" id="{1E30D1A1-FCA3-6D67-A54A-5DF6A673C873}"/>
              </a:ext>
            </a:extLst>
          </p:cNvPr>
          <p:cNvSpPr txBox="1"/>
          <p:nvPr/>
        </p:nvSpPr>
        <p:spPr>
          <a:xfrm>
            <a:off x="1524000" y="1664230"/>
            <a:ext cx="15544800" cy="475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0"/>
              </a:lnSpc>
            </a:pPr>
            <a:r>
              <a:rPr lang="en-US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28 Completed (100%), 0 Ongoing (0%), 0 Not initiated (0%)</a:t>
            </a:r>
          </a:p>
        </p:txBody>
      </p:sp>
    </p:spTree>
    <p:extLst>
      <p:ext uri="{BB962C8B-B14F-4D97-AF65-F5344CB8AC3E}">
        <p14:creationId xmlns:p14="http://schemas.microsoft.com/office/powerpoint/2010/main" val="3028018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C3AA3-57DD-2119-DFBB-5635FE161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750A017-7189-2045-B40C-925D80DE312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1936D344-E8D4-1FCD-B87E-F41BC7992EC5}"/>
              </a:ext>
            </a:extLst>
          </p:cNvPr>
          <p:cNvGrpSpPr/>
          <p:nvPr/>
        </p:nvGrpSpPr>
        <p:grpSpPr>
          <a:xfrm>
            <a:off x="-207195" y="-170195"/>
            <a:ext cx="10579311" cy="10627391"/>
            <a:chOff x="0" y="0"/>
            <a:chExt cx="2786321" cy="2798984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6063142-CE6F-B039-33C3-D2493A6DCCFA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51197C62-F8F3-E4BC-B178-6279686A0B18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3ADF7BF3-828D-AD93-CD5C-2D9E784B4555}"/>
              </a:ext>
            </a:extLst>
          </p:cNvPr>
          <p:cNvSpPr txBox="1"/>
          <p:nvPr/>
        </p:nvSpPr>
        <p:spPr>
          <a:xfrm>
            <a:off x="914400" y="342900"/>
            <a:ext cx="16459200" cy="1175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064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SPAW STAC10 RECOMMENDATIONS</a:t>
            </a:r>
          </a:p>
        </p:txBody>
      </p:sp>
      <p:graphicFrame>
        <p:nvGraphicFramePr>
          <p:cNvPr id="29" name="Content Placeholder 3">
            <a:extLst>
              <a:ext uri="{FF2B5EF4-FFF2-40B4-BE49-F238E27FC236}">
                <a16:creationId xmlns:a16="http://schemas.microsoft.com/office/drawing/2014/main" id="{F9573230-E12B-4612-22B6-C85FDC0759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388419"/>
              </p:ext>
            </p:extLst>
          </p:nvPr>
        </p:nvGraphicFramePr>
        <p:xfrm>
          <a:off x="1524000" y="2378710"/>
          <a:ext cx="15544800" cy="676655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704774381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371742342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670140393"/>
                    </a:ext>
                  </a:extLst>
                </a:gridCol>
                <a:gridCol w="9829800">
                  <a:extLst>
                    <a:ext uri="{9D8B030D-6E8A-4147-A177-3AD203B41FA5}">
                      <a16:colId xmlns:a16="http://schemas.microsoft.com/office/drawing/2014/main" val="2945857505"/>
                    </a:ext>
                  </a:extLst>
                </a:gridCol>
              </a:tblGrid>
              <a:tr h="59460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Recommendation SPAW STAC 10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Status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Summary of Implementation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0029678"/>
                  </a:ext>
                </a:extLst>
              </a:tr>
              <a:tr h="68577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I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Review of Documents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Completed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All key documents revised and adopted following Party inputs.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5019535"/>
                  </a:ext>
                </a:extLst>
              </a:tr>
              <a:tr h="68577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II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Programme Coordination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Completed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SPAW Consortium acknowledged and supported; Blue Corridors concept noted.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0119588"/>
                  </a:ext>
                </a:extLst>
              </a:tr>
              <a:tr h="68577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III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Work and Budget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Ongoing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SPAW-RAC engagement in CAMAC recognized; further participation encouraged.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6735985"/>
                  </a:ext>
                </a:extLst>
              </a:tr>
              <a:tr h="68577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IV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Protected Areas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Completed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Progress made in developing SPAW-listed MPA network; new listings added; database updated.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8961418"/>
                  </a:ext>
                </a:extLst>
              </a:tr>
              <a:tr h="68577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V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Exemptions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Completed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Capacity building initiated; webinar held on compliance mechanisms.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118420"/>
                  </a:ext>
                </a:extLst>
              </a:tr>
              <a:tr h="68577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VI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Sargassum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Completed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Engagement in regional fora; needs survey completed; Action Plan updated.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0202123"/>
                  </a:ext>
                </a:extLst>
              </a:tr>
              <a:tr h="68577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VII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Working Groups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Completed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Parties invited to designate experts; integration across WGs promoted.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7134426"/>
                  </a:ext>
                </a:extLst>
              </a:tr>
              <a:tr h="68577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VIII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Emerging Issues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Completed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SPAW involved in ocean acidification and deep-seabed mining discussions.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6609271"/>
                  </a:ext>
                </a:extLst>
              </a:tr>
              <a:tr h="68577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IX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Species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Completed / </a:t>
                      </a:r>
                      <a:r>
                        <a:rPr lang="en-US" sz="1800" b="0" kern="1200" dirty="0">
                          <a:solidFill>
                            <a:srgbClr val="FF0000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Not Initiated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All listing proposals adopted and species-specific recommendations finalized </a:t>
                      </a:r>
                      <a:r>
                        <a:rPr lang="en-US" sz="1800" b="0" kern="1200" dirty="0">
                          <a:solidFill>
                            <a:srgbClr val="FF0000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except for parrotfish conservation, which was not initiated due to lack of response.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0575017"/>
                  </a:ext>
                </a:extLst>
              </a:tr>
            </a:tbl>
          </a:graphicData>
        </a:graphic>
      </p:graphicFrame>
      <p:sp>
        <p:nvSpPr>
          <p:cNvPr id="3" name="TextBox 19">
            <a:extLst>
              <a:ext uri="{FF2B5EF4-FFF2-40B4-BE49-F238E27FC236}">
                <a16:creationId xmlns:a16="http://schemas.microsoft.com/office/drawing/2014/main" id="{3B8E8A19-4CFA-8168-1B6E-CB41C8E01753}"/>
              </a:ext>
            </a:extLst>
          </p:cNvPr>
          <p:cNvSpPr txBox="1"/>
          <p:nvPr/>
        </p:nvSpPr>
        <p:spPr>
          <a:xfrm>
            <a:off x="1524000" y="1664230"/>
            <a:ext cx="15544800" cy="475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0"/>
              </a:lnSpc>
            </a:pPr>
            <a:r>
              <a:rPr lang="en-US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47 Completed (96%), 1 Ongoing (2%), 1 Not initiated (2%)</a:t>
            </a:r>
          </a:p>
        </p:txBody>
      </p:sp>
    </p:spTree>
    <p:extLst>
      <p:ext uri="{BB962C8B-B14F-4D97-AF65-F5344CB8AC3E}">
        <p14:creationId xmlns:p14="http://schemas.microsoft.com/office/powerpoint/2010/main" val="3013567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6AC54-6A10-3AB2-C9BE-24B4B611A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664CF1-4615-AF79-5378-FE65121AE03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D1E086D-FBC7-6BF2-2E6C-DBE30D3FDBD8}"/>
              </a:ext>
            </a:extLst>
          </p:cNvPr>
          <p:cNvGrpSpPr/>
          <p:nvPr/>
        </p:nvGrpSpPr>
        <p:grpSpPr>
          <a:xfrm>
            <a:off x="-228600" y="-170196"/>
            <a:ext cx="10579311" cy="10627391"/>
            <a:chOff x="0" y="0"/>
            <a:chExt cx="2786321" cy="279898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6B84BFB-ED62-898D-BA1A-C2139E108738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97556E6-C2A4-3B7F-C230-457373EB75B5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0413AC97-0422-EBD2-3E1D-2FE6B72C0136}"/>
              </a:ext>
            </a:extLst>
          </p:cNvPr>
          <p:cNvSpPr txBox="1"/>
          <p:nvPr/>
        </p:nvSpPr>
        <p:spPr>
          <a:xfrm>
            <a:off x="1160668" y="2617471"/>
            <a:ext cx="16212932" cy="5696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Delays or non-payment to the Caribbean Trust Fund impact the Secretariat’s ability to operate and deliver the Workplan.</a:t>
            </a:r>
          </a:p>
          <a:p>
            <a:pPr marL="342900" indent="-342900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Lack of compliance with the provisions of the SPAW Protocol and regular reporting by some countries.</a:t>
            </a:r>
          </a:p>
          <a:p>
            <a:pPr marL="342900" indent="-342900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Low expert participation in Working Groups hinders technical progress and consensus building.</a:t>
            </a:r>
          </a:p>
          <a:p>
            <a:pPr marL="342900" indent="-342900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Insufficient participation and communication from some focal points hinder effective coordination.</a:t>
            </a:r>
          </a:p>
          <a:p>
            <a:pPr marL="342900" indent="-342900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Limited technical capacity and resources make it difficult to apply SPAW guidelines or nominate new sites and species.</a:t>
            </a:r>
          </a:p>
          <a:p>
            <a:pPr marL="342900" indent="-342900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Need for better alignment with other agendas, avoiding gaps and duplication with national policies and agreements.</a:t>
            </a:r>
          </a:p>
          <a:p>
            <a:pPr marL="342900" indent="-342900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Communication and visibility challenges require improving awareness of SPAW’s benefits and opportunities.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FC994763-979E-0E63-79C2-F4993FE9880C}"/>
              </a:ext>
            </a:extLst>
          </p:cNvPr>
          <p:cNvSpPr txBox="1"/>
          <p:nvPr/>
        </p:nvSpPr>
        <p:spPr>
          <a:xfrm>
            <a:off x="1160668" y="812354"/>
            <a:ext cx="16898732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10640"/>
              </a:lnSpc>
              <a:spcBef>
                <a:spcPct val="0"/>
              </a:spcBef>
            </a:pPr>
            <a:r>
              <a:rPr lang="en-US" sz="115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Main Challenges Identified</a:t>
            </a:r>
          </a:p>
        </p:txBody>
      </p:sp>
    </p:spTree>
    <p:extLst>
      <p:ext uri="{BB962C8B-B14F-4D97-AF65-F5344CB8AC3E}">
        <p14:creationId xmlns:p14="http://schemas.microsoft.com/office/powerpoint/2010/main" val="340183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21A30-0B14-C70E-317E-6184CCB81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92A9AC7-81D1-A908-2621-2EFA67BB91A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C39FD59-985E-8A49-6A3B-0C15AA76D3EA}"/>
              </a:ext>
            </a:extLst>
          </p:cNvPr>
          <p:cNvGrpSpPr/>
          <p:nvPr/>
        </p:nvGrpSpPr>
        <p:grpSpPr>
          <a:xfrm>
            <a:off x="-228600" y="-170196"/>
            <a:ext cx="10579311" cy="10627391"/>
            <a:chOff x="0" y="0"/>
            <a:chExt cx="2786321" cy="279898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E202607-610E-DF25-91EB-5198024329F2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4215366-1DE2-6C94-A4EC-22F48722F9E4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A43C5924-0125-C75C-758D-6664F8CE10B7}"/>
              </a:ext>
            </a:extLst>
          </p:cNvPr>
          <p:cNvSpPr txBox="1"/>
          <p:nvPr/>
        </p:nvSpPr>
        <p:spPr>
          <a:xfrm>
            <a:off x="1160667" y="3161255"/>
            <a:ext cx="16212932" cy="5131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Endorsement of the RAC/RAN Guidelines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Endorsement of Working Group Governance Arrangements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Mandates or expanded mandates related to BBNJ and GBF Targets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Compliance and Reporting Mechanisms 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Sargassum: regional coordination and WG Action Plan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Endorsement of recommendations from the various Working Groups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13F31578-5381-9563-A257-F647BBD6A04E}"/>
              </a:ext>
            </a:extLst>
          </p:cNvPr>
          <p:cNvSpPr txBox="1"/>
          <p:nvPr/>
        </p:nvSpPr>
        <p:spPr>
          <a:xfrm>
            <a:off x="1160666" y="570501"/>
            <a:ext cx="16060533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10640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SUGGESTED TOPICS FOR DELIBERATION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BAF27FA7-A44E-8548-017F-6F24608DFD28}"/>
              </a:ext>
            </a:extLst>
          </p:cNvPr>
          <p:cNvSpPr txBox="1"/>
          <p:nvPr/>
        </p:nvSpPr>
        <p:spPr>
          <a:xfrm>
            <a:off x="1160666" y="2139196"/>
            <a:ext cx="13012533" cy="490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10"/>
              </a:lnSpc>
            </a:pPr>
            <a:r>
              <a:rPr lang="en-US" sz="3200" spc="110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POSSIBLE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3137702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0981B-803E-A68F-20B0-5426375BC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224A4D3-E89F-F447-9A37-98AA2BA9E81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8A8B4418-6EAE-45E3-3F0A-13086C3D85FB}"/>
              </a:ext>
            </a:extLst>
          </p:cNvPr>
          <p:cNvGrpSpPr/>
          <p:nvPr/>
        </p:nvGrpSpPr>
        <p:grpSpPr>
          <a:xfrm>
            <a:off x="-207195" y="-170195"/>
            <a:ext cx="10579311" cy="10627391"/>
            <a:chOff x="0" y="0"/>
            <a:chExt cx="2786321" cy="2798984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D700843-BD68-3FB6-DB1E-78407B235229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87F18A57-38EE-0A29-6BAB-186023BFB148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E95F5B45-8149-D5AD-4071-63E8935FC0FD}"/>
              </a:ext>
            </a:extLst>
          </p:cNvPr>
          <p:cNvSpPr txBox="1"/>
          <p:nvPr/>
        </p:nvSpPr>
        <p:spPr>
          <a:xfrm>
            <a:off x="1009564" y="3784154"/>
            <a:ext cx="6559999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640"/>
              </a:lnSpc>
              <a:spcBef>
                <a:spcPct val="0"/>
              </a:spcBef>
            </a:pPr>
            <a:r>
              <a:rPr lang="en-US" sz="11083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OBJECTIVES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F26AD915-8222-0198-E507-A26B0BFDDB99}"/>
              </a:ext>
            </a:extLst>
          </p:cNvPr>
          <p:cNvSpPr txBox="1"/>
          <p:nvPr/>
        </p:nvSpPr>
        <p:spPr>
          <a:xfrm>
            <a:off x="842611" y="5620606"/>
            <a:ext cx="6532584" cy="427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4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SPAW </a:t>
            </a:r>
            <a:r>
              <a:rPr lang="en-US" sz="44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Subprogramme</a:t>
            </a:r>
            <a:endParaRPr lang="en-US" sz="44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4" name="Group 24">
            <a:extLst>
              <a:ext uri="{FF2B5EF4-FFF2-40B4-BE49-F238E27FC236}">
                <a16:creationId xmlns:a16="http://schemas.microsoft.com/office/drawing/2014/main" id="{D80446E0-2194-0E6A-C730-CA546D68A506}"/>
              </a:ext>
            </a:extLst>
          </p:cNvPr>
          <p:cNvGrpSpPr/>
          <p:nvPr/>
        </p:nvGrpSpPr>
        <p:grpSpPr>
          <a:xfrm>
            <a:off x="8534347" y="2324100"/>
            <a:ext cx="8724953" cy="1209060"/>
            <a:chOff x="0" y="0"/>
            <a:chExt cx="2082252" cy="354383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B17A351A-0E51-5674-37BA-A65E69BCD11F}"/>
                </a:ext>
              </a:extLst>
            </p:cNvPr>
            <p:cNvSpPr/>
            <p:nvPr/>
          </p:nvSpPr>
          <p:spPr>
            <a:xfrm>
              <a:off x="0" y="0"/>
              <a:ext cx="2082253" cy="354383"/>
            </a:xfrm>
            <a:custGeom>
              <a:avLst/>
              <a:gdLst/>
              <a:ahLst/>
              <a:cxnLst/>
              <a:rect l="l" t="t" r="r" b="b"/>
              <a:pathLst>
                <a:path w="2082253" h="354383">
                  <a:moveTo>
                    <a:pt x="27245" y="0"/>
                  </a:moveTo>
                  <a:lnTo>
                    <a:pt x="2055008" y="0"/>
                  </a:lnTo>
                  <a:cubicBezTo>
                    <a:pt x="2070055" y="0"/>
                    <a:pt x="2082253" y="12198"/>
                    <a:pt x="2082253" y="27245"/>
                  </a:cubicBezTo>
                  <a:lnTo>
                    <a:pt x="2082253" y="327139"/>
                  </a:lnTo>
                  <a:cubicBezTo>
                    <a:pt x="2082253" y="334364"/>
                    <a:pt x="2079382" y="341294"/>
                    <a:pt x="2074273" y="346404"/>
                  </a:cubicBezTo>
                  <a:cubicBezTo>
                    <a:pt x="2069163" y="351513"/>
                    <a:pt x="2062234" y="354383"/>
                    <a:pt x="2055008" y="354383"/>
                  </a:cubicBezTo>
                  <a:lnTo>
                    <a:pt x="27245" y="354383"/>
                  </a:lnTo>
                  <a:cubicBezTo>
                    <a:pt x="12198" y="354383"/>
                    <a:pt x="0" y="342186"/>
                    <a:pt x="0" y="327139"/>
                  </a:cubicBezTo>
                  <a:lnTo>
                    <a:pt x="0" y="27245"/>
                  </a:lnTo>
                  <a:cubicBezTo>
                    <a:pt x="0" y="12198"/>
                    <a:pt x="12198" y="0"/>
                    <a:pt x="2724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100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2B0B66C4-CB48-2439-407D-66E8B90067C6}"/>
                </a:ext>
              </a:extLst>
            </p:cNvPr>
            <p:cNvSpPr txBox="1"/>
            <p:nvPr/>
          </p:nvSpPr>
          <p:spPr>
            <a:xfrm>
              <a:off x="0" y="-57150"/>
              <a:ext cx="2082252" cy="411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4FC6B866-1D45-3A0B-0803-58194CA96A8C}"/>
              </a:ext>
            </a:extLst>
          </p:cNvPr>
          <p:cNvGrpSpPr/>
          <p:nvPr/>
        </p:nvGrpSpPr>
        <p:grpSpPr>
          <a:xfrm>
            <a:off x="8534347" y="3758998"/>
            <a:ext cx="8724953" cy="1209060"/>
            <a:chOff x="0" y="0"/>
            <a:chExt cx="2082252" cy="354383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60C09E4D-5AD3-D5AC-6E8C-728C5A868EDB}"/>
                </a:ext>
              </a:extLst>
            </p:cNvPr>
            <p:cNvSpPr/>
            <p:nvPr/>
          </p:nvSpPr>
          <p:spPr>
            <a:xfrm>
              <a:off x="0" y="0"/>
              <a:ext cx="2082253" cy="354383"/>
            </a:xfrm>
            <a:custGeom>
              <a:avLst/>
              <a:gdLst/>
              <a:ahLst/>
              <a:cxnLst/>
              <a:rect l="l" t="t" r="r" b="b"/>
              <a:pathLst>
                <a:path w="2082253" h="354383">
                  <a:moveTo>
                    <a:pt x="27245" y="0"/>
                  </a:moveTo>
                  <a:lnTo>
                    <a:pt x="2055008" y="0"/>
                  </a:lnTo>
                  <a:cubicBezTo>
                    <a:pt x="2070055" y="0"/>
                    <a:pt x="2082253" y="12198"/>
                    <a:pt x="2082253" y="27245"/>
                  </a:cubicBezTo>
                  <a:lnTo>
                    <a:pt x="2082253" y="327139"/>
                  </a:lnTo>
                  <a:cubicBezTo>
                    <a:pt x="2082253" y="334364"/>
                    <a:pt x="2079382" y="341294"/>
                    <a:pt x="2074273" y="346404"/>
                  </a:cubicBezTo>
                  <a:cubicBezTo>
                    <a:pt x="2069163" y="351513"/>
                    <a:pt x="2062234" y="354383"/>
                    <a:pt x="2055008" y="354383"/>
                  </a:cubicBezTo>
                  <a:lnTo>
                    <a:pt x="27245" y="354383"/>
                  </a:lnTo>
                  <a:cubicBezTo>
                    <a:pt x="12198" y="354383"/>
                    <a:pt x="0" y="342186"/>
                    <a:pt x="0" y="327139"/>
                  </a:cubicBezTo>
                  <a:lnTo>
                    <a:pt x="0" y="27245"/>
                  </a:lnTo>
                  <a:cubicBezTo>
                    <a:pt x="0" y="12198"/>
                    <a:pt x="12198" y="0"/>
                    <a:pt x="2724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BEEB">
                    <a:alpha val="0"/>
                  </a:srgbClr>
                </a:gs>
                <a:gs pos="100000">
                  <a:srgbClr val="00BFE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9777D9D7-E0E2-386F-21C5-93EE1AA70ED2}"/>
                </a:ext>
              </a:extLst>
            </p:cNvPr>
            <p:cNvSpPr txBox="1"/>
            <p:nvPr/>
          </p:nvSpPr>
          <p:spPr>
            <a:xfrm>
              <a:off x="0" y="-57150"/>
              <a:ext cx="2082252" cy="411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6A40A591-B56F-4D98-DB9D-66348CE31488}"/>
              </a:ext>
            </a:extLst>
          </p:cNvPr>
          <p:cNvGrpSpPr/>
          <p:nvPr/>
        </p:nvGrpSpPr>
        <p:grpSpPr>
          <a:xfrm>
            <a:off x="8534347" y="5289578"/>
            <a:ext cx="8724953" cy="1209060"/>
            <a:chOff x="0" y="0"/>
            <a:chExt cx="2082252" cy="354383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E6415690-0484-0FCB-E00C-7A693E58279E}"/>
                </a:ext>
              </a:extLst>
            </p:cNvPr>
            <p:cNvSpPr/>
            <p:nvPr/>
          </p:nvSpPr>
          <p:spPr>
            <a:xfrm>
              <a:off x="0" y="0"/>
              <a:ext cx="2082253" cy="354383"/>
            </a:xfrm>
            <a:custGeom>
              <a:avLst/>
              <a:gdLst/>
              <a:ahLst/>
              <a:cxnLst/>
              <a:rect l="l" t="t" r="r" b="b"/>
              <a:pathLst>
                <a:path w="2082253" h="354383">
                  <a:moveTo>
                    <a:pt x="27245" y="0"/>
                  </a:moveTo>
                  <a:lnTo>
                    <a:pt x="2055008" y="0"/>
                  </a:lnTo>
                  <a:cubicBezTo>
                    <a:pt x="2070055" y="0"/>
                    <a:pt x="2082253" y="12198"/>
                    <a:pt x="2082253" y="27245"/>
                  </a:cubicBezTo>
                  <a:lnTo>
                    <a:pt x="2082253" y="327139"/>
                  </a:lnTo>
                  <a:cubicBezTo>
                    <a:pt x="2082253" y="334364"/>
                    <a:pt x="2079382" y="341294"/>
                    <a:pt x="2074273" y="346404"/>
                  </a:cubicBezTo>
                  <a:cubicBezTo>
                    <a:pt x="2069163" y="351513"/>
                    <a:pt x="2062234" y="354383"/>
                    <a:pt x="2055008" y="354383"/>
                  </a:cubicBezTo>
                  <a:lnTo>
                    <a:pt x="27245" y="354383"/>
                  </a:lnTo>
                  <a:cubicBezTo>
                    <a:pt x="12198" y="354383"/>
                    <a:pt x="0" y="342186"/>
                    <a:pt x="0" y="327139"/>
                  </a:cubicBezTo>
                  <a:lnTo>
                    <a:pt x="0" y="27245"/>
                  </a:lnTo>
                  <a:cubicBezTo>
                    <a:pt x="0" y="12198"/>
                    <a:pt x="12198" y="0"/>
                    <a:pt x="2724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100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634D90E5-780C-E69A-4CD2-BB1255F2DF3C}"/>
                </a:ext>
              </a:extLst>
            </p:cNvPr>
            <p:cNvSpPr txBox="1"/>
            <p:nvPr/>
          </p:nvSpPr>
          <p:spPr>
            <a:xfrm>
              <a:off x="0" y="-57150"/>
              <a:ext cx="2082252" cy="411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6" name="Group 36">
            <a:extLst>
              <a:ext uri="{FF2B5EF4-FFF2-40B4-BE49-F238E27FC236}">
                <a16:creationId xmlns:a16="http://schemas.microsoft.com/office/drawing/2014/main" id="{0ADE9777-F221-EDF7-B43A-CEA59400BB5C}"/>
              </a:ext>
            </a:extLst>
          </p:cNvPr>
          <p:cNvGrpSpPr/>
          <p:nvPr/>
        </p:nvGrpSpPr>
        <p:grpSpPr>
          <a:xfrm>
            <a:off x="8534347" y="6724476"/>
            <a:ext cx="8724953" cy="1209060"/>
            <a:chOff x="0" y="0"/>
            <a:chExt cx="2082252" cy="354383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248F4FB8-B173-7F01-FA24-A252D2B1FCA6}"/>
                </a:ext>
              </a:extLst>
            </p:cNvPr>
            <p:cNvSpPr/>
            <p:nvPr/>
          </p:nvSpPr>
          <p:spPr>
            <a:xfrm>
              <a:off x="0" y="0"/>
              <a:ext cx="2082253" cy="354383"/>
            </a:xfrm>
            <a:custGeom>
              <a:avLst/>
              <a:gdLst/>
              <a:ahLst/>
              <a:cxnLst/>
              <a:rect l="l" t="t" r="r" b="b"/>
              <a:pathLst>
                <a:path w="2082253" h="354383">
                  <a:moveTo>
                    <a:pt x="27245" y="0"/>
                  </a:moveTo>
                  <a:lnTo>
                    <a:pt x="2055008" y="0"/>
                  </a:lnTo>
                  <a:cubicBezTo>
                    <a:pt x="2070055" y="0"/>
                    <a:pt x="2082253" y="12198"/>
                    <a:pt x="2082253" y="27245"/>
                  </a:cubicBezTo>
                  <a:lnTo>
                    <a:pt x="2082253" y="327139"/>
                  </a:lnTo>
                  <a:cubicBezTo>
                    <a:pt x="2082253" y="334364"/>
                    <a:pt x="2079382" y="341294"/>
                    <a:pt x="2074273" y="346404"/>
                  </a:cubicBezTo>
                  <a:cubicBezTo>
                    <a:pt x="2069163" y="351513"/>
                    <a:pt x="2062234" y="354383"/>
                    <a:pt x="2055008" y="354383"/>
                  </a:cubicBezTo>
                  <a:lnTo>
                    <a:pt x="27245" y="354383"/>
                  </a:lnTo>
                  <a:cubicBezTo>
                    <a:pt x="12198" y="354383"/>
                    <a:pt x="0" y="342186"/>
                    <a:pt x="0" y="327139"/>
                  </a:cubicBezTo>
                  <a:lnTo>
                    <a:pt x="0" y="27245"/>
                  </a:lnTo>
                  <a:cubicBezTo>
                    <a:pt x="0" y="12198"/>
                    <a:pt x="12198" y="0"/>
                    <a:pt x="2724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BEEB">
                    <a:alpha val="0"/>
                  </a:srgbClr>
                </a:gs>
                <a:gs pos="100000">
                  <a:srgbClr val="00BFE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>
              <a:extLst>
                <a:ext uri="{FF2B5EF4-FFF2-40B4-BE49-F238E27FC236}">
                  <a16:creationId xmlns:a16="http://schemas.microsoft.com/office/drawing/2014/main" id="{DB564DD6-B167-51B8-410A-499AFE959C6F}"/>
                </a:ext>
              </a:extLst>
            </p:cNvPr>
            <p:cNvSpPr txBox="1"/>
            <p:nvPr/>
          </p:nvSpPr>
          <p:spPr>
            <a:xfrm>
              <a:off x="0" y="-57150"/>
              <a:ext cx="2082252" cy="411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F234AEB5-A496-C05B-B273-934FA605F4C7}"/>
              </a:ext>
            </a:extLst>
          </p:cNvPr>
          <p:cNvSpPr txBox="1">
            <a:spLocks/>
          </p:cNvSpPr>
          <p:nvPr/>
        </p:nvSpPr>
        <p:spPr>
          <a:xfrm>
            <a:off x="8728711" y="2357710"/>
            <a:ext cx="8263886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Expand and improve management of protected areas (PAs) in the Wider Caribbean.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8E28EC2D-C324-AA6F-0C74-E76227456742}"/>
              </a:ext>
            </a:extLst>
          </p:cNvPr>
          <p:cNvSpPr txBox="1">
            <a:spLocks/>
          </p:cNvSpPr>
          <p:nvPr/>
        </p:nvSpPr>
        <p:spPr>
          <a:xfrm>
            <a:off x="8728711" y="3769024"/>
            <a:ext cx="8263886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Conserve threatened species and promote sustainable resource use.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23BF1E27-EC4A-A9BD-EDA2-58F226CE0C2B}"/>
              </a:ext>
            </a:extLst>
          </p:cNvPr>
          <p:cNvSpPr txBox="1">
            <a:spLocks/>
          </p:cNvSpPr>
          <p:nvPr/>
        </p:nvSpPr>
        <p:spPr>
          <a:xfrm>
            <a:off x="8728711" y="5329237"/>
            <a:ext cx="8263886" cy="11694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Build regional capacity for information exchange, training, and technical support.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88A7EF11-A3EE-35C1-8E5E-4E70AA2D259A}"/>
              </a:ext>
            </a:extLst>
          </p:cNvPr>
          <p:cNvSpPr txBox="1">
            <a:spLocks/>
          </p:cNvSpPr>
          <p:nvPr/>
        </p:nvSpPr>
        <p:spPr>
          <a:xfrm>
            <a:off x="8728711" y="6737977"/>
            <a:ext cx="8263886" cy="136575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Coordinate with relevant international biodiversity treaties and initiatives.</a:t>
            </a:r>
          </a:p>
        </p:txBody>
      </p:sp>
    </p:spTree>
    <p:extLst>
      <p:ext uri="{BB962C8B-B14F-4D97-AF65-F5344CB8AC3E}">
        <p14:creationId xmlns:p14="http://schemas.microsoft.com/office/powerpoint/2010/main" val="55543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07195" y="-170195"/>
            <a:ext cx="10579311" cy="10627391"/>
            <a:chOff x="0" y="0"/>
            <a:chExt cx="2786321" cy="2798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2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139749" y="5244395"/>
            <a:ext cx="13119551" cy="338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426"/>
              </a:lnSpc>
            </a:pPr>
            <a:r>
              <a:rPr lang="en-US" sz="27527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THANK YOU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31690" y="8027093"/>
            <a:ext cx="9827610" cy="774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369"/>
              </a:lnSpc>
            </a:pPr>
            <a:r>
              <a:rPr lang="en-US" sz="3746" spc="179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FOR YOUR ATTENTION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C5CE6A51-E52C-0152-D293-63EF63410618}"/>
              </a:ext>
            </a:extLst>
          </p:cNvPr>
          <p:cNvSpPr txBox="1"/>
          <p:nvPr/>
        </p:nvSpPr>
        <p:spPr>
          <a:xfrm>
            <a:off x="3186990" y="3109397"/>
            <a:ext cx="14072310" cy="488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4146"/>
              </a:lnSpc>
              <a:spcBef>
                <a:spcPct val="0"/>
              </a:spcBef>
            </a:pPr>
            <a:r>
              <a:rPr lang="en-US" sz="2962" spc="18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SPECIALLY PROTECTED AREAS AND WILDLIFE (SPAW) PROTOCOL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C28A0F7E-6E4A-8277-16EE-5DECD12A6756}"/>
              </a:ext>
            </a:extLst>
          </p:cNvPr>
          <p:cNvSpPr txBox="1"/>
          <p:nvPr/>
        </p:nvSpPr>
        <p:spPr>
          <a:xfrm>
            <a:off x="2047419" y="3843658"/>
            <a:ext cx="15211881" cy="488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4146"/>
              </a:lnSpc>
              <a:spcBef>
                <a:spcPct val="0"/>
              </a:spcBef>
            </a:pPr>
            <a:r>
              <a:rPr lang="en-US" sz="2962" spc="18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11</a:t>
            </a:r>
            <a:r>
              <a:rPr lang="en-US" sz="2962" spc="189" baseline="30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lang="en-US" sz="2962" spc="18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meeting of the Scientific and Technical Advisory Committee (STAC)</a:t>
            </a:r>
          </a:p>
        </p:txBody>
      </p:sp>
      <p:grpSp>
        <p:nvGrpSpPr>
          <p:cNvPr id="24" name="Group 6">
            <a:extLst>
              <a:ext uri="{FF2B5EF4-FFF2-40B4-BE49-F238E27FC236}">
                <a16:creationId xmlns:a16="http://schemas.microsoft.com/office/drawing/2014/main" id="{9915B36E-6501-2F2F-8F4C-33DBE04A0D8C}"/>
              </a:ext>
            </a:extLst>
          </p:cNvPr>
          <p:cNvGrpSpPr/>
          <p:nvPr/>
        </p:nvGrpSpPr>
        <p:grpSpPr>
          <a:xfrm>
            <a:off x="8692443" y="0"/>
            <a:ext cx="9747957" cy="1634707"/>
            <a:chOff x="0" y="0"/>
            <a:chExt cx="271000" cy="1217641"/>
          </a:xfrm>
        </p:grpSpPr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E57F1C11-03F1-6084-7CF8-3586371FE97F}"/>
                </a:ext>
              </a:extLst>
            </p:cNvPr>
            <p:cNvSpPr/>
            <p:nvPr/>
          </p:nvSpPr>
          <p:spPr>
            <a:xfrm>
              <a:off x="0" y="0"/>
              <a:ext cx="271000" cy="1217641"/>
            </a:xfrm>
            <a:custGeom>
              <a:avLst/>
              <a:gdLst/>
              <a:ahLst/>
              <a:cxnLst/>
              <a:rect l="l" t="t" r="r" b="b"/>
              <a:pathLst>
                <a:path w="271000" h="1217641">
                  <a:moveTo>
                    <a:pt x="0" y="0"/>
                  </a:moveTo>
                  <a:lnTo>
                    <a:pt x="271000" y="0"/>
                  </a:lnTo>
                  <a:lnTo>
                    <a:pt x="271000" y="1217641"/>
                  </a:lnTo>
                  <a:lnTo>
                    <a:pt x="0" y="12176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6A0EEEE0-5485-B57C-A45D-767598E27043}"/>
                </a:ext>
              </a:extLst>
            </p:cNvPr>
            <p:cNvSpPr txBox="1"/>
            <p:nvPr/>
          </p:nvSpPr>
          <p:spPr>
            <a:xfrm>
              <a:off x="0" y="-123825"/>
              <a:ext cx="271000" cy="1341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pic>
        <p:nvPicPr>
          <p:cNvPr id="27" name="Picture 26" descr="A logo with a turtle and sun&#10;&#10;AI-generated content may be incorrect.">
            <a:extLst>
              <a:ext uri="{FF2B5EF4-FFF2-40B4-BE49-F238E27FC236}">
                <a16:creationId xmlns:a16="http://schemas.microsoft.com/office/drawing/2014/main" id="{0F471699-0637-690E-F437-BD7D2E7974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017" y="85833"/>
            <a:ext cx="1550445" cy="1463040"/>
          </a:xfrm>
          <a:prstGeom prst="rect">
            <a:avLst/>
          </a:prstGeom>
        </p:spPr>
      </p:pic>
      <p:pic>
        <p:nvPicPr>
          <p:cNvPr id="28" name="Picture 27" descr="A blue text with a person in a circle&#10;&#10;AI-generated content may be incorrect.">
            <a:extLst>
              <a:ext uri="{FF2B5EF4-FFF2-40B4-BE49-F238E27FC236}">
                <a16:creationId xmlns:a16="http://schemas.microsoft.com/office/drawing/2014/main" id="{B0B3103B-674E-D2B0-1537-71446AE375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977" y="85833"/>
            <a:ext cx="1463040" cy="1463040"/>
          </a:xfrm>
          <a:prstGeom prst="rect">
            <a:avLst/>
          </a:prstGeom>
        </p:spPr>
      </p:pic>
      <p:pic>
        <p:nvPicPr>
          <p:cNvPr id="29" name="Picture 2" descr="Equipo - Red por la Madera Legal">
            <a:extLst>
              <a:ext uri="{FF2B5EF4-FFF2-40B4-BE49-F238E27FC236}">
                <a16:creationId xmlns:a16="http://schemas.microsoft.com/office/drawing/2014/main" id="{35CFDF11-34DF-1452-D9D0-F05A0539F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1" y="85833"/>
            <a:ext cx="4547822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Spaw-Rac">
            <a:extLst>
              <a:ext uri="{FF2B5EF4-FFF2-40B4-BE49-F238E27FC236}">
                <a16:creationId xmlns:a16="http://schemas.microsoft.com/office/drawing/2014/main" id="{087738B4-C188-D678-8DB4-32E4677F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172" y="177273"/>
            <a:ext cx="1038524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174D1-2AF5-59C4-A2F8-BD8782A68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06529A4-1CFE-35F9-A2E1-9D2F8E04E89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68034D51-0188-7C76-DA16-611CB7FB5755}"/>
              </a:ext>
            </a:extLst>
          </p:cNvPr>
          <p:cNvGrpSpPr/>
          <p:nvPr/>
        </p:nvGrpSpPr>
        <p:grpSpPr>
          <a:xfrm>
            <a:off x="-207195" y="-170195"/>
            <a:ext cx="10579311" cy="10627391"/>
            <a:chOff x="0" y="0"/>
            <a:chExt cx="2786321" cy="2798984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147905E-076B-E2F1-1C7D-688B70B27F2D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1E1ACFE1-CFE5-4C4D-8F95-6E1F453BA34E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178D64F5-B4AA-0AD4-6C4A-ED8D08C5C304}"/>
              </a:ext>
            </a:extLst>
          </p:cNvPr>
          <p:cNvGrpSpPr/>
          <p:nvPr/>
        </p:nvGrpSpPr>
        <p:grpSpPr>
          <a:xfrm>
            <a:off x="1028700" y="5896799"/>
            <a:ext cx="7433784" cy="7433784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BD2D2D9-7200-AE63-9EC5-C867CE57CA0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581DA07B-A194-C8DA-64DD-6546AC0F487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2F604C90-57E2-F163-CBFC-3F6297D27D7A}"/>
              </a:ext>
            </a:extLst>
          </p:cNvPr>
          <p:cNvGrpSpPr/>
          <p:nvPr/>
        </p:nvGrpSpPr>
        <p:grpSpPr>
          <a:xfrm>
            <a:off x="1275102" y="6182056"/>
            <a:ext cx="6940981" cy="6940981"/>
            <a:chOff x="0" y="0"/>
            <a:chExt cx="812800" cy="812800"/>
          </a:xfrm>
          <a:blipFill>
            <a:blip r:embed="rId3"/>
            <a:stretch>
              <a:fillRect t="-1324" b="-17120"/>
            </a:stretch>
          </a:blipFill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703113C6-0DEF-9264-A818-923F3970577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4410334D-B24D-A72F-02C7-2ADCFBFB21FB}"/>
              </a:ext>
            </a:extLst>
          </p:cNvPr>
          <p:cNvGrpSpPr/>
          <p:nvPr/>
        </p:nvGrpSpPr>
        <p:grpSpPr>
          <a:xfrm>
            <a:off x="1028700" y="2055732"/>
            <a:ext cx="7433784" cy="7433784"/>
            <a:chOff x="0" y="0"/>
            <a:chExt cx="812800" cy="812800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F58B64D3-7A9E-8D32-DCD0-151A6E8FD98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BCDA2DE3-8861-F64A-DB20-A7E36CF99D1F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1EE0692B-9287-2A9D-B87D-083F9DA7F750}"/>
              </a:ext>
            </a:extLst>
          </p:cNvPr>
          <p:cNvGrpSpPr/>
          <p:nvPr/>
        </p:nvGrpSpPr>
        <p:grpSpPr>
          <a:xfrm>
            <a:off x="1275102" y="2340988"/>
            <a:ext cx="6940981" cy="6940981"/>
            <a:chOff x="0" y="0"/>
            <a:chExt cx="812800" cy="812800"/>
          </a:xfrm>
          <a:blipFill>
            <a:blip r:embed="rId4"/>
            <a:stretch>
              <a:fillRect t="-1324" b="-17120"/>
            </a:stretch>
          </a:blipFill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D9208227-A921-CDA3-3045-DA946E151A3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817E7AB2-63C0-924A-8B65-D2CFFA9406EA}"/>
              </a:ext>
            </a:extLst>
          </p:cNvPr>
          <p:cNvSpPr txBox="1"/>
          <p:nvPr/>
        </p:nvSpPr>
        <p:spPr>
          <a:xfrm>
            <a:off x="9159401" y="3684349"/>
            <a:ext cx="8061344" cy="4351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34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Programme Coordination</a:t>
            </a:r>
          </a:p>
          <a:p>
            <a:pPr marL="457200" indent="-457200">
              <a:lnSpc>
                <a:spcPts val="34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Strengthening of PAs</a:t>
            </a:r>
          </a:p>
          <a:p>
            <a:pPr marL="457200" indent="-457200" algn="l">
              <a:lnSpc>
                <a:spcPts val="34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Guidelines for PAs and Species Management</a:t>
            </a:r>
          </a:p>
          <a:p>
            <a:pPr marL="457200" indent="-457200" algn="l">
              <a:lnSpc>
                <a:spcPts val="34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Conservation of Threatened and Endangered Species</a:t>
            </a:r>
          </a:p>
          <a:p>
            <a:pPr marL="457200" indent="-457200" algn="l">
              <a:lnSpc>
                <a:spcPts val="34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Conservation and Sustainable Use of Coastal and Marine Ecosystems using the EBM approach</a:t>
            </a:r>
          </a:p>
          <a:p>
            <a:pPr algn="l">
              <a:lnSpc>
                <a:spcPts val="3400"/>
              </a:lnSpc>
            </a:pPr>
            <a:endParaRPr lang="en-US" sz="24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400"/>
              </a:lnSpc>
            </a:pP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Annexes (General Budget, Projects, Unfunded Activities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61C3A76A-B596-11F6-4FFD-7BF7E47F9738}"/>
              </a:ext>
            </a:extLst>
          </p:cNvPr>
          <p:cNvSpPr txBox="1"/>
          <p:nvPr/>
        </p:nvSpPr>
        <p:spPr>
          <a:xfrm>
            <a:off x="9144000" y="1257300"/>
            <a:ext cx="8819014" cy="1193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64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2023-2024 WP Structure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42C75242-ED4C-2D23-4E87-3462C8ABBF65}"/>
              </a:ext>
            </a:extLst>
          </p:cNvPr>
          <p:cNvSpPr txBox="1"/>
          <p:nvPr/>
        </p:nvSpPr>
        <p:spPr>
          <a:xfrm>
            <a:off x="9202823" y="2754481"/>
            <a:ext cx="7254254" cy="461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10"/>
              </a:lnSpc>
            </a:pPr>
            <a:r>
              <a:rPr lang="en-US" sz="2400" spc="110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FIVE THEMATIC AREAS</a:t>
            </a:r>
          </a:p>
        </p:txBody>
      </p:sp>
    </p:spTree>
    <p:extLst>
      <p:ext uri="{BB962C8B-B14F-4D97-AF65-F5344CB8AC3E}">
        <p14:creationId xmlns:p14="http://schemas.microsoft.com/office/powerpoint/2010/main" val="108847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CF5C3-9476-99B1-582D-4AC185C30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AFF0928-42FC-5FD5-4554-392139A0DBA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2ACE5EAB-4C4C-3D5E-824B-62EDBC3F0065}"/>
              </a:ext>
            </a:extLst>
          </p:cNvPr>
          <p:cNvGrpSpPr/>
          <p:nvPr/>
        </p:nvGrpSpPr>
        <p:grpSpPr>
          <a:xfrm>
            <a:off x="-206202" y="-170196"/>
            <a:ext cx="10579311" cy="10627391"/>
            <a:chOff x="0" y="0"/>
            <a:chExt cx="2786321" cy="2798984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D9787C2-775A-A8C6-DE3D-68DC048B05B5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8B1A901C-0E7C-1CB8-E853-3DE6F71C8DD1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2B9D3EA8-BC8A-115E-3A83-4E511E3E3675}"/>
              </a:ext>
            </a:extLst>
          </p:cNvPr>
          <p:cNvGrpSpPr/>
          <p:nvPr/>
        </p:nvGrpSpPr>
        <p:grpSpPr>
          <a:xfrm>
            <a:off x="10141887" y="2644647"/>
            <a:ext cx="10163444" cy="10163444"/>
            <a:chOff x="0" y="0"/>
            <a:chExt cx="812800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0EF5B12C-49AC-B489-64B5-5AADEEDF19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5B10415D-12FF-907C-1633-07C27A5B201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EADD8AC0-CF8B-5B48-B79E-B22493E70BCC}"/>
              </a:ext>
            </a:extLst>
          </p:cNvPr>
          <p:cNvGrpSpPr/>
          <p:nvPr/>
        </p:nvGrpSpPr>
        <p:grpSpPr>
          <a:xfrm>
            <a:off x="10478767" y="3034648"/>
            <a:ext cx="9489684" cy="9489684"/>
            <a:chOff x="0" y="0"/>
            <a:chExt cx="812800" cy="812800"/>
          </a:xfrm>
          <a:blipFill>
            <a:blip r:embed="rId3"/>
            <a:stretch>
              <a:fillRect/>
            </a:stretch>
          </a:blipFill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88511FD1-D622-05D5-F973-DFF1B17DF58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DCAF0F2F-F6C4-CFA4-D6DC-6600ABA65858}"/>
              </a:ext>
            </a:extLst>
          </p:cNvPr>
          <p:cNvSpPr txBox="1"/>
          <p:nvPr/>
        </p:nvSpPr>
        <p:spPr>
          <a:xfrm>
            <a:off x="1031734" y="3193286"/>
            <a:ext cx="8016809" cy="584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Promote ratification and effective implementation of the SPAW Protocol.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Align </a:t>
            </a:r>
            <a:r>
              <a:rPr lang="en-US" sz="30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programme</a:t>
            </a:r>
            <a:r>
              <a:rPr lang="en-US" sz="3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activities with SPAW objectives and Contracting Parties’ needs.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Strengthen collaboration with relevant agreements and organizations.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Improve regional coordination on PAs and wildlife.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Oversee daily operations and coordination of SPAW projects and activities.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6FEA9A5D-922D-06DC-1232-E45C86139102}"/>
              </a:ext>
            </a:extLst>
          </p:cNvPr>
          <p:cNvSpPr txBox="1"/>
          <p:nvPr/>
        </p:nvSpPr>
        <p:spPr>
          <a:xfrm>
            <a:off x="1010689" y="869397"/>
            <a:ext cx="9327557" cy="1175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64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2.1. </a:t>
            </a:r>
            <a:r>
              <a:rPr lang="en-US" sz="72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programme</a:t>
            </a:r>
            <a:r>
              <a:rPr lang="en-US" sz="72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coordination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6ABA2F2D-A085-BB19-D005-E3D293D9F9E1}"/>
              </a:ext>
            </a:extLst>
          </p:cNvPr>
          <p:cNvSpPr txBox="1"/>
          <p:nvPr/>
        </p:nvSpPr>
        <p:spPr>
          <a:xfrm>
            <a:off x="1010689" y="2252068"/>
            <a:ext cx="7106344" cy="47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0"/>
              </a:lnSpc>
            </a:pPr>
            <a:r>
              <a:rPr lang="en-US" sz="2300" spc="110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726574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D45F6-0F12-CC87-118B-63526457E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5918F41-D909-2A79-BAF5-498748B2138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021DD339-15A7-1754-AE1E-3E5165B932D7}"/>
              </a:ext>
            </a:extLst>
          </p:cNvPr>
          <p:cNvGrpSpPr/>
          <p:nvPr/>
        </p:nvGrpSpPr>
        <p:grpSpPr>
          <a:xfrm>
            <a:off x="-234136" y="-338386"/>
            <a:ext cx="10579311" cy="10627391"/>
            <a:chOff x="0" y="0"/>
            <a:chExt cx="2786321" cy="2798984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4907FA0-3CF9-0C58-895A-2EDCAB662108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A1B4CC8-4A84-FDED-EBC0-460F01049A38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4323B1DC-D1D1-8073-EC01-4DE509F5D95F}"/>
              </a:ext>
            </a:extLst>
          </p:cNvPr>
          <p:cNvGrpSpPr/>
          <p:nvPr/>
        </p:nvGrpSpPr>
        <p:grpSpPr>
          <a:xfrm>
            <a:off x="10141887" y="2644647"/>
            <a:ext cx="9327556" cy="9433053"/>
            <a:chOff x="0" y="0"/>
            <a:chExt cx="812800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53BC76D6-C16B-9E8C-FBDA-000AC80647D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1B55C791-E8FD-E4F8-7EFE-4AC41BE2B005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C7B9946E-3499-A02D-1C81-CF0827877553}"/>
              </a:ext>
            </a:extLst>
          </p:cNvPr>
          <p:cNvGrpSpPr/>
          <p:nvPr/>
        </p:nvGrpSpPr>
        <p:grpSpPr>
          <a:xfrm>
            <a:off x="10478767" y="3034648"/>
            <a:ext cx="8709209" cy="8807712"/>
            <a:chOff x="0" y="0"/>
            <a:chExt cx="812800" cy="812800"/>
          </a:xfrm>
          <a:blipFill>
            <a:blip r:embed="rId3"/>
            <a:stretch>
              <a:fillRect/>
            </a:stretch>
          </a:blipFill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E6A789AD-15A2-DA5A-A4B0-8D7F4011B80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50B7457E-D4B0-AFBA-EB81-DC3EB27608A8}"/>
              </a:ext>
            </a:extLst>
          </p:cNvPr>
          <p:cNvSpPr txBox="1"/>
          <p:nvPr/>
        </p:nvSpPr>
        <p:spPr>
          <a:xfrm>
            <a:off x="1060570" y="3006679"/>
            <a:ext cx="8331782" cy="6147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UNEP Cartagena Convention Secretariat 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based in Kingston, Jamaica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SPAW Programme Officer (Onboarded in June 2023) and SPAW Programme Assistant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JPOs, UNVs, and interns (when available).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4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SPAW-RAC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based in Guadeloupe and funded by the Government of France.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Core team (Director, Deputy, Coordinator, Assistant) 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Project staff funded through EU, France, and UNEP.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E8B84D77-1A6C-CA05-6482-69CF0BD388AB}"/>
              </a:ext>
            </a:extLst>
          </p:cNvPr>
          <p:cNvSpPr txBox="1"/>
          <p:nvPr/>
        </p:nvSpPr>
        <p:spPr>
          <a:xfrm>
            <a:off x="1017618" y="843337"/>
            <a:ext cx="9327557" cy="1175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64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2.1. </a:t>
            </a:r>
            <a:r>
              <a:rPr lang="en-US" sz="72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programme</a:t>
            </a:r>
            <a:r>
              <a:rPr lang="en-US" sz="72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coordination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B4E3293B-31A6-A60D-2E4B-4CBE1626A2CC}"/>
              </a:ext>
            </a:extLst>
          </p:cNvPr>
          <p:cNvSpPr txBox="1"/>
          <p:nvPr/>
        </p:nvSpPr>
        <p:spPr>
          <a:xfrm>
            <a:off x="1059823" y="2195218"/>
            <a:ext cx="7106344" cy="47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0"/>
              </a:lnSpc>
            </a:pPr>
            <a:r>
              <a:rPr lang="en-US" sz="2300" spc="110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SPAW PERSONNEL</a:t>
            </a:r>
          </a:p>
        </p:txBody>
      </p:sp>
      <p:grpSp>
        <p:nvGrpSpPr>
          <p:cNvPr id="8" name="Group 13">
            <a:extLst>
              <a:ext uri="{FF2B5EF4-FFF2-40B4-BE49-F238E27FC236}">
                <a16:creationId xmlns:a16="http://schemas.microsoft.com/office/drawing/2014/main" id="{A5C3DBFB-79FD-1CDA-D75C-06900E4AB13E}"/>
              </a:ext>
            </a:extLst>
          </p:cNvPr>
          <p:cNvGrpSpPr/>
          <p:nvPr/>
        </p:nvGrpSpPr>
        <p:grpSpPr>
          <a:xfrm>
            <a:off x="15321736" y="-277876"/>
            <a:ext cx="3200400" cy="3200400"/>
            <a:chOff x="0" y="0"/>
            <a:chExt cx="812800" cy="812800"/>
          </a:xfrm>
        </p:grpSpPr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B7923E3E-7ECC-EFB2-CBBC-0BD5157DD93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4578A048-86C6-9B2F-CF71-BA235ACCE398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2" name="Group 16">
            <a:extLst>
              <a:ext uri="{FF2B5EF4-FFF2-40B4-BE49-F238E27FC236}">
                <a16:creationId xmlns:a16="http://schemas.microsoft.com/office/drawing/2014/main" id="{79E63EAB-0B77-45D6-AC3A-682571A48D6F}"/>
              </a:ext>
            </a:extLst>
          </p:cNvPr>
          <p:cNvGrpSpPr/>
          <p:nvPr/>
        </p:nvGrpSpPr>
        <p:grpSpPr>
          <a:xfrm>
            <a:off x="15550336" y="-49276"/>
            <a:ext cx="2743200" cy="2743200"/>
            <a:chOff x="0" y="0"/>
            <a:chExt cx="812800" cy="812800"/>
          </a:xfrm>
          <a:blipFill>
            <a:blip r:embed="rId4"/>
            <a:stretch>
              <a:fillRect/>
            </a:stretch>
          </a:blipFill>
        </p:grpSpPr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86BAC180-6229-744D-F51D-7C7DA449B6B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7453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9DE04-9BDA-9F06-053E-EB859FE28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BE693BD-689A-CD56-6E92-FA683B5775D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29FB562F-052A-EF11-0A28-40EB7F943F49}"/>
              </a:ext>
            </a:extLst>
          </p:cNvPr>
          <p:cNvGrpSpPr/>
          <p:nvPr/>
        </p:nvGrpSpPr>
        <p:grpSpPr>
          <a:xfrm>
            <a:off x="9698072" y="3014365"/>
            <a:ext cx="7561228" cy="5862935"/>
            <a:chOff x="0" y="0"/>
            <a:chExt cx="2356601" cy="1827295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A535F644-E7E8-B217-3411-36B77B03F858}"/>
                </a:ext>
              </a:extLst>
            </p:cNvPr>
            <p:cNvSpPr/>
            <p:nvPr/>
          </p:nvSpPr>
          <p:spPr>
            <a:xfrm>
              <a:off x="0" y="0"/>
              <a:ext cx="2356601" cy="1827295"/>
            </a:xfrm>
            <a:custGeom>
              <a:avLst/>
              <a:gdLst/>
              <a:ahLst/>
              <a:cxnLst/>
              <a:rect l="l" t="t" r="r" b="b"/>
              <a:pathLst>
                <a:path w="2356601" h="1827295">
                  <a:moveTo>
                    <a:pt x="36860" y="0"/>
                  </a:moveTo>
                  <a:lnTo>
                    <a:pt x="2319740" y="0"/>
                  </a:lnTo>
                  <a:cubicBezTo>
                    <a:pt x="2329516" y="0"/>
                    <a:pt x="2338892" y="3883"/>
                    <a:pt x="2345805" y="10796"/>
                  </a:cubicBezTo>
                  <a:cubicBezTo>
                    <a:pt x="2352717" y="17709"/>
                    <a:pt x="2356601" y="27084"/>
                    <a:pt x="2356601" y="36860"/>
                  </a:cubicBezTo>
                  <a:lnTo>
                    <a:pt x="2356601" y="1790435"/>
                  </a:lnTo>
                  <a:cubicBezTo>
                    <a:pt x="2356601" y="1810792"/>
                    <a:pt x="2340098" y="1827295"/>
                    <a:pt x="2319740" y="1827295"/>
                  </a:cubicBezTo>
                  <a:lnTo>
                    <a:pt x="36860" y="1827295"/>
                  </a:lnTo>
                  <a:cubicBezTo>
                    <a:pt x="27084" y="1827295"/>
                    <a:pt x="17709" y="1823412"/>
                    <a:pt x="10796" y="1816499"/>
                  </a:cubicBezTo>
                  <a:cubicBezTo>
                    <a:pt x="3883" y="1809586"/>
                    <a:pt x="0" y="1800211"/>
                    <a:pt x="0" y="1790435"/>
                  </a:cubicBezTo>
                  <a:lnTo>
                    <a:pt x="0" y="36860"/>
                  </a:lnTo>
                  <a:cubicBezTo>
                    <a:pt x="0" y="27084"/>
                    <a:pt x="3883" y="17709"/>
                    <a:pt x="10796" y="10796"/>
                  </a:cubicBezTo>
                  <a:cubicBezTo>
                    <a:pt x="17709" y="3883"/>
                    <a:pt x="27084" y="0"/>
                    <a:pt x="3686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FA264A5B-F81A-F176-5B6A-5CE64D08D77A}"/>
                </a:ext>
              </a:extLst>
            </p:cNvPr>
            <p:cNvSpPr txBox="1"/>
            <p:nvPr/>
          </p:nvSpPr>
          <p:spPr>
            <a:xfrm>
              <a:off x="0" y="-57150"/>
              <a:ext cx="2356601" cy="1884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2ABB59B3-E680-31A4-4A56-489CFF3268A3}"/>
              </a:ext>
            </a:extLst>
          </p:cNvPr>
          <p:cNvGrpSpPr/>
          <p:nvPr/>
        </p:nvGrpSpPr>
        <p:grpSpPr>
          <a:xfrm>
            <a:off x="-152400" y="-170196"/>
            <a:ext cx="10579311" cy="10627391"/>
            <a:chOff x="0" y="0"/>
            <a:chExt cx="2786321" cy="2798984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698A4639-E636-F33D-CA41-5482720452DE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F66A2944-9F99-61CB-41FA-B897A2408F03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88699F96-7311-DC11-D6B1-10F817B3E5BB}"/>
              </a:ext>
            </a:extLst>
          </p:cNvPr>
          <p:cNvSpPr txBox="1"/>
          <p:nvPr/>
        </p:nvSpPr>
        <p:spPr>
          <a:xfrm>
            <a:off x="946194" y="2830997"/>
            <a:ext cx="8197806" cy="6575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Continued implementation of major projects:</a:t>
            </a:r>
          </a:p>
          <a:p>
            <a:pPr marL="914400" lvl="1" indent="-457200">
              <a:lnSpc>
                <a:spcPts val="34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ACP MEAs Phase III (USD 1.96M) – extended to Dec 2025</a:t>
            </a:r>
          </a:p>
          <a:p>
            <a:pPr marL="914400" lvl="1" indent="-457200">
              <a:lnSpc>
                <a:spcPts val="34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GoM</a:t>
            </a:r>
            <a:r>
              <a:rPr lang="en-US" sz="2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LME Project (USD 382K) – Aug 2024 to Dec 2025</a:t>
            </a:r>
          </a:p>
          <a:p>
            <a:pPr marL="914400" lvl="1" indent="-457200">
              <a:lnSpc>
                <a:spcPts val="34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PROCARIBE+ (USD 957K) – Jan 2025 to Sep 2027</a:t>
            </a:r>
          </a:p>
          <a:p>
            <a:pPr marL="457200" indent="-4572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Maintained partnership with several global/regional/national organizations, including relevant </a:t>
            </a:r>
            <a:r>
              <a:rPr lang="en-US" sz="26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MEAs.</a:t>
            </a:r>
            <a:endParaRPr lang="en-US" sz="26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indent="-4572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Strengthened civil society engagement through the SPAW Consortium</a:t>
            </a:r>
          </a:p>
          <a:p>
            <a:pPr marL="457200" indent="-4572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LoI</a:t>
            </a:r>
            <a:r>
              <a:rPr lang="en-US" sz="2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with IAC and the IWC, MOU with the OCM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EF8F1130-A924-7074-4DCE-222329BEF3AE}"/>
              </a:ext>
            </a:extLst>
          </p:cNvPr>
          <p:cNvSpPr txBox="1"/>
          <p:nvPr/>
        </p:nvSpPr>
        <p:spPr>
          <a:xfrm>
            <a:off x="946194" y="803299"/>
            <a:ext cx="9074350" cy="1175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64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2.1. </a:t>
            </a:r>
            <a:r>
              <a:rPr lang="en-US" sz="72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programme</a:t>
            </a:r>
            <a:r>
              <a:rPr lang="en-US" sz="72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coordination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33E79B1F-D1C7-3C1B-B3D5-1D1FE7C23F15}"/>
              </a:ext>
            </a:extLst>
          </p:cNvPr>
          <p:cNvSpPr txBox="1"/>
          <p:nvPr/>
        </p:nvSpPr>
        <p:spPr>
          <a:xfrm>
            <a:off x="946194" y="2128541"/>
            <a:ext cx="6410763" cy="45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0"/>
              </a:lnSpc>
            </a:pPr>
            <a:r>
              <a:rPr lang="en-US" sz="2300" spc="110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KEY ACTIVITIES</a:t>
            </a:r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id="{3232A681-46F4-31D6-0C3E-39ACBEC04F66}"/>
              </a:ext>
            </a:extLst>
          </p:cNvPr>
          <p:cNvGrpSpPr/>
          <p:nvPr/>
        </p:nvGrpSpPr>
        <p:grpSpPr>
          <a:xfrm>
            <a:off x="9843958" y="3213189"/>
            <a:ext cx="7260144" cy="5465287"/>
            <a:chOff x="0" y="0"/>
            <a:chExt cx="1361309" cy="1024765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B1E7110E-2F25-DF8A-A11E-DC1AAF998091}"/>
                </a:ext>
              </a:extLst>
            </p:cNvPr>
            <p:cNvSpPr/>
            <p:nvPr/>
          </p:nvSpPr>
          <p:spPr>
            <a:xfrm>
              <a:off x="0" y="0"/>
              <a:ext cx="1361309" cy="1024765"/>
            </a:xfrm>
            <a:custGeom>
              <a:avLst/>
              <a:gdLst/>
              <a:ahLst/>
              <a:cxnLst/>
              <a:rect l="l" t="t" r="r" b="b"/>
              <a:pathLst>
                <a:path w="1361309" h="1024765">
                  <a:moveTo>
                    <a:pt x="24526" y="0"/>
                  </a:moveTo>
                  <a:lnTo>
                    <a:pt x="1336782" y="0"/>
                  </a:lnTo>
                  <a:cubicBezTo>
                    <a:pt x="1343287" y="0"/>
                    <a:pt x="1349526" y="2584"/>
                    <a:pt x="1354125" y="7184"/>
                  </a:cubicBezTo>
                  <a:cubicBezTo>
                    <a:pt x="1358725" y="11783"/>
                    <a:pt x="1361309" y="18021"/>
                    <a:pt x="1361309" y="24526"/>
                  </a:cubicBezTo>
                  <a:lnTo>
                    <a:pt x="1361309" y="1000239"/>
                  </a:lnTo>
                  <a:cubicBezTo>
                    <a:pt x="1361309" y="1006744"/>
                    <a:pt x="1358725" y="1012982"/>
                    <a:pt x="1354125" y="1017582"/>
                  </a:cubicBezTo>
                  <a:cubicBezTo>
                    <a:pt x="1349526" y="1022181"/>
                    <a:pt x="1343287" y="1024765"/>
                    <a:pt x="1336782" y="1024765"/>
                  </a:cubicBezTo>
                  <a:lnTo>
                    <a:pt x="24526" y="1024765"/>
                  </a:lnTo>
                  <a:cubicBezTo>
                    <a:pt x="10981" y="1024765"/>
                    <a:pt x="0" y="1013784"/>
                    <a:pt x="0" y="1000239"/>
                  </a:cubicBezTo>
                  <a:lnTo>
                    <a:pt x="0" y="24526"/>
                  </a:lnTo>
                  <a:cubicBezTo>
                    <a:pt x="0" y="10981"/>
                    <a:pt x="10981" y="0"/>
                    <a:pt x="24526" y="0"/>
                  </a:cubicBezTo>
                  <a:close/>
                </a:path>
              </a:pathLst>
            </a:custGeom>
            <a:blipFill>
              <a:blip r:embed="rId3"/>
              <a:stretch>
                <a:fillRect l="-6493" r="-64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796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99FD5-FBAC-2F65-FAE0-26B0E7B2B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BC2C91-7531-C6B1-D653-9291DDE23C0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F28C19A-BD83-9BEC-D79A-7AE2CC22CA95}"/>
              </a:ext>
            </a:extLst>
          </p:cNvPr>
          <p:cNvGrpSpPr/>
          <p:nvPr/>
        </p:nvGrpSpPr>
        <p:grpSpPr>
          <a:xfrm>
            <a:off x="-207195" y="-170195"/>
            <a:ext cx="10579311" cy="10627391"/>
            <a:chOff x="0" y="0"/>
            <a:chExt cx="2786321" cy="279898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E489B8B-5945-8FA2-F97C-67EA49BC536D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FF5B2F9-DABD-F2BA-21CB-8217DBC250CD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A95038BB-0A0A-ED4B-A856-E785D3A6353E}"/>
              </a:ext>
            </a:extLst>
          </p:cNvPr>
          <p:cNvGrpSpPr/>
          <p:nvPr/>
        </p:nvGrpSpPr>
        <p:grpSpPr>
          <a:xfrm>
            <a:off x="911868" y="1786340"/>
            <a:ext cx="6666581" cy="6786160"/>
            <a:chOff x="0" y="0"/>
            <a:chExt cx="1686172" cy="1716417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ECACCBD-33AC-C763-6819-F864B7DAB5BC}"/>
                </a:ext>
              </a:extLst>
            </p:cNvPr>
            <p:cNvSpPr/>
            <p:nvPr/>
          </p:nvSpPr>
          <p:spPr>
            <a:xfrm>
              <a:off x="0" y="0"/>
              <a:ext cx="1686172" cy="1716417"/>
            </a:xfrm>
            <a:custGeom>
              <a:avLst/>
              <a:gdLst/>
              <a:ahLst/>
              <a:cxnLst/>
              <a:rect l="l" t="t" r="r" b="b"/>
              <a:pathLst>
                <a:path w="1686172" h="1716417">
                  <a:moveTo>
                    <a:pt x="41807" y="0"/>
                  </a:moveTo>
                  <a:lnTo>
                    <a:pt x="1644365" y="0"/>
                  </a:lnTo>
                  <a:cubicBezTo>
                    <a:pt x="1667455" y="0"/>
                    <a:pt x="1686172" y="18718"/>
                    <a:pt x="1686172" y="41807"/>
                  </a:cubicBezTo>
                  <a:lnTo>
                    <a:pt x="1686172" y="1674610"/>
                  </a:lnTo>
                  <a:cubicBezTo>
                    <a:pt x="1686172" y="1697700"/>
                    <a:pt x="1667455" y="1716417"/>
                    <a:pt x="1644365" y="1716417"/>
                  </a:cubicBezTo>
                  <a:lnTo>
                    <a:pt x="41807" y="1716417"/>
                  </a:lnTo>
                  <a:cubicBezTo>
                    <a:pt x="18718" y="1716417"/>
                    <a:pt x="0" y="1697700"/>
                    <a:pt x="0" y="1674610"/>
                  </a:cubicBezTo>
                  <a:lnTo>
                    <a:pt x="0" y="41807"/>
                  </a:lnTo>
                  <a:cubicBezTo>
                    <a:pt x="0" y="18718"/>
                    <a:pt x="18718" y="0"/>
                    <a:pt x="4180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E94C59FB-2F6C-5D4C-2246-8C6C15651A07}"/>
                </a:ext>
              </a:extLst>
            </p:cNvPr>
            <p:cNvSpPr txBox="1"/>
            <p:nvPr/>
          </p:nvSpPr>
          <p:spPr>
            <a:xfrm>
              <a:off x="0" y="-57150"/>
              <a:ext cx="1686172" cy="1773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BF10E5E4-9A3C-FBD4-60EA-D8ED3F6284C5}"/>
              </a:ext>
            </a:extLst>
          </p:cNvPr>
          <p:cNvGrpSpPr/>
          <p:nvPr/>
        </p:nvGrpSpPr>
        <p:grpSpPr>
          <a:xfrm>
            <a:off x="1081195" y="1974587"/>
            <a:ext cx="6388101" cy="6409667"/>
            <a:chOff x="0" y="0"/>
            <a:chExt cx="950433" cy="953642"/>
          </a:xfrm>
          <a:blipFill>
            <a:blip r:embed="rId3"/>
            <a:stretch>
              <a:fillRect t="-1324" b="-17120"/>
            </a:stretch>
          </a:blipFill>
          <a:scene3d>
            <a:camera prst="orthographicFront">
              <a:rot lat="0" lon="120000" rev="0"/>
            </a:camera>
            <a:lightRig rig="threePt" dir="t"/>
          </a:scene3d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DB86714-88DF-C76E-7E43-C1F2D0DC4D62}"/>
                </a:ext>
              </a:extLst>
            </p:cNvPr>
            <p:cNvSpPr/>
            <p:nvPr/>
          </p:nvSpPr>
          <p:spPr>
            <a:xfrm>
              <a:off x="0" y="0"/>
              <a:ext cx="950433" cy="953642"/>
            </a:xfrm>
            <a:custGeom>
              <a:avLst/>
              <a:gdLst/>
              <a:ahLst/>
              <a:cxnLst/>
              <a:rect l="l" t="t" r="r" b="b"/>
              <a:pathLst>
                <a:path w="950433" h="953642">
                  <a:moveTo>
                    <a:pt x="27874" y="0"/>
                  </a:moveTo>
                  <a:lnTo>
                    <a:pt x="922559" y="0"/>
                  </a:lnTo>
                  <a:cubicBezTo>
                    <a:pt x="937954" y="0"/>
                    <a:pt x="950433" y="12480"/>
                    <a:pt x="950433" y="27874"/>
                  </a:cubicBezTo>
                  <a:lnTo>
                    <a:pt x="950433" y="925768"/>
                  </a:lnTo>
                  <a:cubicBezTo>
                    <a:pt x="950433" y="933160"/>
                    <a:pt x="947497" y="940250"/>
                    <a:pt x="942269" y="945478"/>
                  </a:cubicBezTo>
                  <a:cubicBezTo>
                    <a:pt x="937042" y="950705"/>
                    <a:pt x="929952" y="953642"/>
                    <a:pt x="922559" y="953642"/>
                  </a:cubicBezTo>
                  <a:lnTo>
                    <a:pt x="27874" y="953642"/>
                  </a:lnTo>
                  <a:cubicBezTo>
                    <a:pt x="20482" y="953642"/>
                    <a:pt x="13392" y="950705"/>
                    <a:pt x="8164" y="945478"/>
                  </a:cubicBezTo>
                  <a:cubicBezTo>
                    <a:pt x="2937" y="940250"/>
                    <a:pt x="0" y="933160"/>
                    <a:pt x="0" y="925768"/>
                  </a:cubicBezTo>
                  <a:lnTo>
                    <a:pt x="0" y="27874"/>
                  </a:lnTo>
                  <a:cubicBezTo>
                    <a:pt x="0" y="20482"/>
                    <a:pt x="2937" y="13392"/>
                    <a:pt x="8164" y="8164"/>
                  </a:cubicBezTo>
                  <a:cubicBezTo>
                    <a:pt x="13392" y="2937"/>
                    <a:pt x="20482" y="0"/>
                    <a:pt x="2787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9AADE531-1629-34FF-910F-CA2517759DA7}"/>
              </a:ext>
            </a:extLst>
          </p:cNvPr>
          <p:cNvSpPr txBox="1"/>
          <p:nvPr/>
        </p:nvSpPr>
        <p:spPr>
          <a:xfrm>
            <a:off x="8750968" y="2915101"/>
            <a:ext cx="8570883" cy="5109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Strengthened collaboration with AMEP, including joint SPAW–AMEP Sargassum/Monitoring WG meeting (Trinidad and Tobago, March 2025).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Supported BBNJ ratification through outreach and regional events linking SPAW and BBNJ.</a:t>
            </a:r>
          </a:p>
          <a:p>
            <a:pPr marL="342900" indent="-342900" algn="l">
              <a:lnSpc>
                <a:spcPts val="3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Developed multifocal project proposals integrating biodiversity, climate, and socio-economic goals; secured funds from UNEP HQ.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2DD953CF-4BBB-A150-376D-6D21EA0A8FBF}"/>
              </a:ext>
            </a:extLst>
          </p:cNvPr>
          <p:cNvSpPr txBox="1"/>
          <p:nvPr/>
        </p:nvSpPr>
        <p:spPr>
          <a:xfrm>
            <a:off x="8763000" y="797121"/>
            <a:ext cx="9052953" cy="117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640"/>
              </a:lnSpc>
              <a:spcBef>
                <a:spcPct val="0"/>
              </a:spcBef>
            </a:pPr>
            <a:r>
              <a:rPr lang="en-US" sz="70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2.1. </a:t>
            </a:r>
            <a:r>
              <a:rPr lang="en-US" sz="70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programme</a:t>
            </a:r>
            <a:r>
              <a:rPr lang="en-US" sz="70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coordination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A6FE6E2B-D07E-C6F1-B2EF-FB69459ED4C6}"/>
              </a:ext>
            </a:extLst>
          </p:cNvPr>
          <p:cNvSpPr txBox="1"/>
          <p:nvPr/>
        </p:nvSpPr>
        <p:spPr>
          <a:xfrm>
            <a:off x="8763000" y="2122362"/>
            <a:ext cx="7815894" cy="47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0"/>
              </a:lnSpc>
            </a:pPr>
            <a:r>
              <a:rPr lang="en-US" sz="2300" spc="110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KEY ACTIVITIES</a:t>
            </a:r>
          </a:p>
        </p:txBody>
      </p:sp>
    </p:spTree>
    <p:extLst>
      <p:ext uri="{BB962C8B-B14F-4D97-AF65-F5344CB8AC3E}">
        <p14:creationId xmlns:p14="http://schemas.microsoft.com/office/powerpoint/2010/main" val="3371520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B52F7-555B-7848-FF38-4EF11E8B3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808DB63-54EB-F4B0-01B4-8780083450E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" b="-17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D90BDA91-7BDE-023B-BF78-B0E47694ABA9}"/>
              </a:ext>
            </a:extLst>
          </p:cNvPr>
          <p:cNvGrpSpPr/>
          <p:nvPr/>
        </p:nvGrpSpPr>
        <p:grpSpPr>
          <a:xfrm>
            <a:off x="-207195" y="-170195"/>
            <a:ext cx="10579311" cy="10627391"/>
            <a:chOff x="0" y="0"/>
            <a:chExt cx="2786321" cy="2798984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2C4EDCC6-AD03-8B83-2BB5-44B3E2BC0A3C}"/>
                </a:ext>
              </a:extLst>
            </p:cNvPr>
            <p:cNvSpPr/>
            <p:nvPr/>
          </p:nvSpPr>
          <p:spPr>
            <a:xfrm>
              <a:off x="0" y="0"/>
              <a:ext cx="2786321" cy="2798984"/>
            </a:xfrm>
            <a:custGeom>
              <a:avLst/>
              <a:gdLst/>
              <a:ahLst/>
              <a:cxnLst/>
              <a:rect l="l" t="t" r="r" b="b"/>
              <a:pathLst>
                <a:path w="2786321" h="2798984">
                  <a:moveTo>
                    <a:pt x="0" y="0"/>
                  </a:moveTo>
                  <a:lnTo>
                    <a:pt x="2786321" y="0"/>
                  </a:lnTo>
                  <a:lnTo>
                    <a:pt x="2786321" y="2798984"/>
                  </a:lnTo>
                  <a:lnTo>
                    <a:pt x="0" y="2798984"/>
                  </a:lnTo>
                  <a:close/>
                </a:path>
              </a:pathLst>
            </a:custGeom>
            <a:gradFill rotWithShape="1">
              <a:gsLst>
                <a:gs pos="0">
                  <a:srgbClr val="00BFEB">
                    <a:alpha val="68000"/>
                  </a:srgbClr>
                </a:gs>
                <a:gs pos="100000">
                  <a:srgbClr val="00BEEB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D017E332-9D33-BE7D-F953-0CB57BA4123D}"/>
                </a:ext>
              </a:extLst>
            </p:cNvPr>
            <p:cNvSpPr txBox="1"/>
            <p:nvPr/>
          </p:nvSpPr>
          <p:spPr>
            <a:xfrm>
              <a:off x="0" y="-123825"/>
              <a:ext cx="2786321" cy="2922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0"/>
                </a:lnSpc>
              </a:pPr>
              <a:endParaRPr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B27FBA2B-A589-6886-C6D3-71BA68E4B22D}"/>
              </a:ext>
            </a:extLst>
          </p:cNvPr>
          <p:cNvSpPr txBox="1"/>
          <p:nvPr/>
        </p:nvSpPr>
        <p:spPr>
          <a:xfrm>
            <a:off x="914400" y="723900"/>
            <a:ext cx="16459200" cy="1210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640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2.1. </a:t>
            </a:r>
            <a:r>
              <a:rPr lang="en-US" sz="88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programme</a:t>
            </a:r>
            <a:r>
              <a:rPr lang="en-US" sz="88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coordination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6A88D3C8-90AE-31B1-C2C1-C6E2767223E7}"/>
              </a:ext>
            </a:extLst>
          </p:cNvPr>
          <p:cNvSpPr txBox="1"/>
          <p:nvPr/>
        </p:nvSpPr>
        <p:spPr>
          <a:xfrm>
            <a:off x="5091260" y="2232025"/>
            <a:ext cx="8105479" cy="490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0"/>
              </a:lnSpc>
            </a:pPr>
            <a:r>
              <a:rPr lang="en-US" sz="3200" spc="110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EXPENDITURE</a:t>
            </a:r>
          </a:p>
        </p:txBody>
      </p:sp>
      <p:graphicFrame>
        <p:nvGraphicFramePr>
          <p:cNvPr id="29" name="Content Placeholder 3">
            <a:extLst>
              <a:ext uri="{FF2B5EF4-FFF2-40B4-BE49-F238E27FC236}">
                <a16:creationId xmlns:a16="http://schemas.microsoft.com/office/drawing/2014/main" id="{DB7C1DA4-60FF-F029-75E4-53168962D4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1167846"/>
              </p:ext>
            </p:extLst>
          </p:nvPr>
        </p:nvGraphicFramePr>
        <p:xfrm>
          <a:off x="914400" y="3364080"/>
          <a:ext cx="16443277" cy="469758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16784">
                  <a:extLst>
                    <a:ext uri="{9D8B030D-6E8A-4147-A177-3AD203B41FA5}">
                      <a16:colId xmlns:a16="http://schemas.microsoft.com/office/drawing/2014/main" val="2945857505"/>
                    </a:ext>
                  </a:extLst>
                </a:gridCol>
                <a:gridCol w="1665823">
                  <a:extLst>
                    <a:ext uri="{9D8B030D-6E8A-4147-A177-3AD203B41FA5}">
                      <a16:colId xmlns:a16="http://schemas.microsoft.com/office/drawing/2014/main" val="777773943"/>
                    </a:ext>
                  </a:extLst>
                </a:gridCol>
                <a:gridCol w="2165993">
                  <a:extLst>
                    <a:ext uri="{9D8B030D-6E8A-4147-A177-3AD203B41FA5}">
                      <a16:colId xmlns:a16="http://schemas.microsoft.com/office/drawing/2014/main" val="2507814512"/>
                    </a:ext>
                  </a:extLst>
                </a:gridCol>
                <a:gridCol w="1810489">
                  <a:extLst>
                    <a:ext uri="{9D8B030D-6E8A-4147-A177-3AD203B41FA5}">
                      <a16:colId xmlns:a16="http://schemas.microsoft.com/office/drawing/2014/main" val="3263038749"/>
                    </a:ext>
                  </a:extLst>
                </a:gridCol>
                <a:gridCol w="1491181">
                  <a:extLst>
                    <a:ext uri="{9D8B030D-6E8A-4147-A177-3AD203B41FA5}">
                      <a16:colId xmlns:a16="http://schemas.microsoft.com/office/drawing/2014/main" val="2978161501"/>
                    </a:ext>
                  </a:extLst>
                </a:gridCol>
                <a:gridCol w="2068845">
                  <a:extLst>
                    <a:ext uri="{9D8B030D-6E8A-4147-A177-3AD203B41FA5}">
                      <a16:colId xmlns:a16="http://schemas.microsoft.com/office/drawing/2014/main" val="1016223435"/>
                    </a:ext>
                  </a:extLst>
                </a:gridCol>
                <a:gridCol w="1612081">
                  <a:extLst>
                    <a:ext uri="{9D8B030D-6E8A-4147-A177-3AD203B41FA5}">
                      <a16:colId xmlns:a16="http://schemas.microsoft.com/office/drawing/2014/main" val="221286322"/>
                    </a:ext>
                  </a:extLst>
                </a:gridCol>
                <a:gridCol w="1612081">
                  <a:extLst>
                    <a:ext uri="{9D8B030D-6E8A-4147-A177-3AD203B41FA5}">
                      <a16:colId xmlns:a16="http://schemas.microsoft.com/office/drawing/2014/main" val="2035177597"/>
                    </a:ext>
                  </a:extLst>
                </a:gridCol>
              </a:tblGrid>
              <a:tr h="811382">
                <a:tc rowSpan="2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Activity</a:t>
                      </a:r>
                      <a:endParaRPr lang="en-US" sz="2000" dirty="0"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2023 Budgeted</a:t>
                      </a:r>
                      <a:endParaRPr lang="en-US" sz="2000" dirty="0"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2024  (2025) Budgeted</a:t>
                      </a:r>
                      <a:endParaRPr lang="en-US" sz="2000" dirty="0"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 defTabSz="914400" rtl="0" eaLnBrk="1" latinLnBrk="0" hangingPunct="1">
                        <a:buNone/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Total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0029678"/>
                  </a:ext>
                </a:extLst>
              </a:tr>
              <a:tr h="10948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CTF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Other 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Contributions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Total cost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CTF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Other 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Contributions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Total Cost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marR="0" algn="ctr" defTabSz="914400" rtl="0" eaLnBrk="1" latinLnBrk="0" hangingPunct="1">
                        <a:buNone/>
                      </a:pP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9707357"/>
                  </a:ext>
                </a:extLst>
              </a:tr>
              <a:tr h="1168628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buNone/>
                      </a:pPr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Salary of Programme Officer/ Assistant (SMs) and other supporting costs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t" latinLnBrk="0" hangingPunct="1">
                        <a:buNone/>
                      </a:pPr>
                      <a:r>
                        <a:rPr lang="en-GB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240,800.00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  <a:r>
                        <a:rPr lang="en-GB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t" latinLnBrk="0" hangingPunct="1">
                        <a:buNone/>
                      </a:pPr>
                      <a:r>
                        <a:rPr lang="en-GB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240,800.00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t" latinLnBrk="0" hangingPunct="1">
                        <a:buNone/>
                      </a:pPr>
                      <a:r>
                        <a:rPr lang="en-GB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383,400.00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F81B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t" latinLnBrk="0" hangingPunct="1">
                        <a:buNone/>
                      </a:pPr>
                      <a:r>
                        <a:rPr lang="en-GB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383,400.00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t" latinLnBrk="0" hangingPunct="1">
                        <a:buNone/>
                      </a:pP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624,200.00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10119588"/>
                  </a:ext>
                </a:extLst>
              </a:tr>
              <a:tr h="811382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buNone/>
                      </a:pPr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COP12 and STAC10 meeting preparations</a:t>
                      </a:r>
                      <a:r>
                        <a:rPr lang="en-US" sz="2000" b="0" kern="1200" baseline="30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t" latinLnBrk="0" hangingPunct="1">
                        <a:buNone/>
                      </a:pPr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218,365.00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t" latinLnBrk="0" hangingPunct="1">
                        <a:buNone/>
                      </a:pPr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218,365.00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 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F81B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t" latinLnBrk="0" hangingPunct="1">
                        <a:buNone/>
                      </a:pPr>
                      <a:r>
                        <a:rPr lang="en-US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t" latinLnBrk="0" hangingPunct="1">
                        <a:buNone/>
                      </a:pP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218,365.00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36735985"/>
                  </a:ext>
                </a:extLst>
              </a:tr>
              <a:tr h="811382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buNone/>
                      </a:pP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TOTAL (USD)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240,800.00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218,365.00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459,165.00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383,400.00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383,400.00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buNone/>
                      </a:pP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842,565.00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48961418"/>
                  </a:ext>
                </a:extLst>
              </a:tr>
            </a:tbl>
          </a:graphicData>
        </a:graphic>
      </p:graphicFrame>
      <p:sp>
        <p:nvSpPr>
          <p:cNvPr id="3" name="TextBox 18">
            <a:extLst>
              <a:ext uri="{FF2B5EF4-FFF2-40B4-BE49-F238E27FC236}">
                <a16:creationId xmlns:a16="http://schemas.microsoft.com/office/drawing/2014/main" id="{0583BEAA-D75B-A7B6-174E-05842E8D044F}"/>
              </a:ext>
            </a:extLst>
          </p:cNvPr>
          <p:cNvSpPr txBox="1"/>
          <p:nvPr/>
        </p:nvSpPr>
        <p:spPr>
          <a:xfrm>
            <a:off x="972376" y="8439479"/>
            <a:ext cx="16327324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200" i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1)  Includes support for SPAW COP12 provided by the Government of the Kingdom of the Netherlands</a:t>
            </a:r>
          </a:p>
        </p:txBody>
      </p:sp>
    </p:spTree>
    <p:extLst>
      <p:ext uri="{BB962C8B-B14F-4D97-AF65-F5344CB8AC3E}">
        <p14:creationId xmlns:p14="http://schemas.microsoft.com/office/powerpoint/2010/main" val="2396315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C2ACFA87F550418D225E071F542ADA" ma:contentTypeVersion="27" ma:contentTypeDescription="Create a new document." ma:contentTypeScope="" ma:versionID="2d3e4b2333abe4608b3447e3a5586db6">
  <xsd:schema xmlns:xsd="http://www.w3.org/2001/XMLSchema" xmlns:xs="http://www.w3.org/2001/XMLSchema" xmlns:p="http://schemas.microsoft.com/office/2006/metadata/properties" xmlns:ns2="8bde3967-4b29-49c8-add0-1b77de203898" xmlns:ns3="0f1cb922-524b-4a63-a729-f715e5c73bc5" xmlns:ns4="985ec44e-1bab-4c0b-9df0-6ba128686fc9" targetNamespace="http://schemas.microsoft.com/office/2006/metadata/properties" ma:root="true" ma:fieldsID="2b6193656fa044160ff50ef3173382a3" ns2:_="" ns3:_="" ns4:_="">
    <xsd:import namespace="8bde3967-4b29-49c8-add0-1b77de203898"/>
    <xsd:import namespace="0f1cb922-524b-4a63-a729-f715e5c73bc5"/>
    <xsd:import namespace="985ec44e-1bab-4c0b-9df0-6ba128686fc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Emplacement" minOccurs="0"/>
                <xsd:element ref="ns3:eed4da54-2de3-4f24-ab7f-5cf84a6396d8CountryOrRegion" minOccurs="0"/>
                <xsd:element ref="ns3:eed4da54-2de3-4f24-ab7f-5cf84a6396d8State" minOccurs="0"/>
                <xsd:element ref="ns3:eed4da54-2de3-4f24-ab7f-5cf84a6396d8City" minOccurs="0"/>
                <xsd:element ref="ns3:eed4da54-2de3-4f24-ab7f-5cf84a6396d8PostalCode" minOccurs="0"/>
                <xsd:element ref="ns3:eed4da54-2de3-4f24-ab7f-5cf84a6396d8Street" minOccurs="0"/>
                <xsd:element ref="ns3:eed4da54-2de3-4f24-ab7f-5cf84a6396d8GeoLoc" minOccurs="0"/>
                <xsd:element ref="ns3:eed4da54-2de3-4f24-ab7f-5cf84a6396d8DispName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de3967-4b29-49c8-add0-1b77de20389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1cb922-524b-4a63-a729-f715e5c73b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Emplacement" ma:index="20" nillable="true" ma:displayName="Emplacement" ma:format="Dropdown" ma:internalName="Emplacement">
      <xsd:simpleType>
        <xsd:restriction base="dms:Unknown"/>
      </xsd:simpleType>
    </xsd:element>
    <xsd:element name="eed4da54-2de3-4f24-ab7f-5cf84a6396d8CountryOrRegion" ma:index="21" nillable="true" ma:displayName="Emplacement : Pays/région" ma:internalName="CountryOrRegion" ma:readOnly="true">
      <xsd:simpleType>
        <xsd:restriction base="dms:Text"/>
      </xsd:simpleType>
    </xsd:element>
    <xsd:element name="eed4da54-2de3-4f24-ab7f-5cf84a6396d8State" ma:index="22" nillable="true" ma:displayName="Emplacement : État" ma:internalName="State" ma:readOnly="true">
      <xsd:simpleType>
        <xsd:restriction base="dms:Text"/>
      </xsd:simpleType>
    </xsd:element>
    <xsd:element name="eed4da54-2de3-4f24-ab7f-5cf84a6396d8City" ma:index="23" nillable="true" ma:displayName="Emplacement : Ville" ma:internalName="City" ma:readOnly="true">
      <xsd:simpleType>
        <xsd:restriction base="dms:Text"/>
      </xsd:simpleType>
    </xsd:element>
    <xsd:element name="eed4da54-2de3-4f24-ab7f-5cf84a6396d8PostalCode" ma:index="24" nillable="true" ma:displayName="Emplacement : Code postal" ma:internalName="PostalCode" ma:readOnly="true">
      <xsd:simpleType>
        <xsd:restriction base="dms:Text"/>
      </xsd:simpleType>
    </xsd:element>
    <xsd:element name="eed4da54-2de3-4f24-ab7f-5cf84a6396d8Street" ma:index="25" nillable="true" ma:displayName="Emplacement : Rue" ma:internalName="Street" ma:readOnly="true">
      <xsd:simpleType>
        <xsd:restriction base="dms:Text"/>
      </xsd:simpleType>
    </xsd:element>
    <xsd:element name="eed4da54-2de3-4f24-ab7f-5cf84a6396d8GeoLoc" ma:index="26" nillable="true" ma:displayName="Emplacement : Coordonnées" ma:internalName="GeoLoc" ma:readOnly="true">
      <xsd:simpleType>
        <xsd:restriction base="dms:Unknown"/>
      </xsd:simpleType>
    </xsd:element>
    <xsd:element name="eed4da54-2de3-4f24-ab7f-5cf84a6396d8DispName" ma:index="27" nillable="true" ma:displayName="Emplacement : nom" ma:internalName="DispName" ma:readOnly="true">
      <xsd:simpleType>
        <xsd:restriction base="dms:Text"/>
      </xsd:simpleType>
    </xsd:element>
    <xsd:element name="MediaLengthInSeconds" ma:index="2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0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ec44e-1bab-4c0b-9df0-6ba128686fc9" elementFormDefault="qualified">
    <xsd:import namespace="http://schemas.microsoft.com/office/2006/documentManagement/types"/>
    <xsd:import namespace="http://schemas.microsoft.com/office/infopath/2007/PartnerControls"/>
    <xsd:element name="TaxCatchAll" ma:index="31" nillable="true" ma:displayName="Taxonomy Catch All Column" ma:hidden="true" ma:list="{78a33eea-6480-4b67-a40f-8706a958746a}" ma:internalName="TaxCatchAll" ma:showField="CatchAllData" ma:web="8bde3967-4b29-49c8-add0-1b77de2038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f1cb922-524b-4a63-a729-f715e5c73bc5">
      <Terms xmlns="http://schemas.microsoft.com/office/infopath/2007/PartnerControls"/>
    </lcf76f155ced4ddcb4097134ff3c332f>
    <TaxCatchAll xmlns="985ec44e-1bab-4c0b-9df0-6ba128686fc9" xsi:nil="true"/>
    <Emplacement xmlns="0f1cb922-524b-4a63-a729-f715e5c73bc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F363E0-5C8D-4992-B687-BB1E883604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de3967-4b29-49c8-add0-1b77de203898"/>
    <ds:schemaRef ds:uri="0f1cb922-524b-4a63-a729-f715e5c73bc5"/>
    <ds:schemaRef ds:uri="985ec44e-1bab-4c0b-9df0-6ba128686f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8FAEB89-C98C-492E-BB31-65EA0F740158}">
  <ds:schemaRefs>
    <ds:schemaRef ds:uri="http://schemas.microsoft.com/office/2006/metadata/properties"/>
    <ds:schemaRef ds:uri="http://schemas.microsoft.com/office/infopath/2007/PartnerControls"/>
    <ds:schemaRef ds:uri="0f1cb922-524b-4a63-a729-f715e5c73bc5"/>
    <ds:schemaRef ds:uri="985ec44e-1bab-4c0b-9df0-6ba128686fc9"/>
  </ds:schemaRefs>
</ds:datastoreItem>
</file>

<file path=customXml/itemProps3.xml><?xml version="1.0" encoding="utf-8"?>
<ds:datastoreItem xmlns:ds="http://schemas.openxmlformats.org/officeDocument/2006/customXml" ds:itemID="{2AFE84A5-B719-49E3-B212-7FAA87F15B1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0f9e35db-544f-4f60-bdcc-5ea416e6dc70}" enabled="0" method="" siteId="{0f9e35db-544f-4f60-bdcc-5ea416e6dc7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2781</TotalTime>
  <Words>2532</Words>
  <Application>Microsoft Office PowerPoint</Application>
  <PresentationFormat>Custom</PresentationFormat>
  <Paragraphs>566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Calibri</vt:lpstr>
      <vt:lpstr>Poppins</vt:lpstr>
      <vt:lpstr>Aptos</vt:lpstr>
      <vt:lpstr>Wingdings</vt:lpstr>
      <vt:lpstr>Montserrat</vt:lpstr>
      <vt:lpstr>Bebas Neue Bold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Modern Bold Exploring Ocean Presentation</dc:title>
  <dc:creator>Susana Perera</dc:creator>
  <cp:lastModifiedBy>Susana Perera Valderrama</cp:lastModifiedBy>
  <cp:revision>2</cp:revision>
  <dcterms:created xsi:type="dcterms:W3CDTF">2006-08-16T00:00:00Z</dcterms:created>
  <dcterms:modified xsi:type="dcterms:W3CDTF">2025-06-30T03:40:34Z</dcterms:modified>
  <dc:identifier>DAGrA1AfVMg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0x010100ACC2ACFA87F550418D225E071F542ADA</vt:lpwstr>
  </property>
  <property fmtid="{D5CDD505-2E9C-101B-9397-08002B2CF9AE}" pid="3" name="MediaServiceImageTags">
    <vt:lpwstr/>
  </property>
</Properties>
</file>